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4" r:id="rId2"/>
    <p:sldMasterId id="2147483671" r:id="rId3"/>
  </p:sldMasterIdLst>
  <p:notesMasterIdLst>
    <p:notesMasterId r:id="rId10"/>
  </p:notesMasterIdLst>
  <p:sldIdLst>
    <p:sldId id="437" r:id="rId4"/>
    <p:sldId id="353" r:id="rId5"/>
    <p:sldId id="3155" r:id="rId6"/>
    <p:sldId id="3156" r:id="rId7"/>
    <p:sldId id="3152" r:id="rId8"/>
    <p:sldId id="263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  <a:srgbClr val="00B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48"/>
  </p:normalViewPr>
  <p:slideViewPr>
    <p:cSldViewPr snapToGrid="0" snapToObjects="1">
      <p:cViewPr varScale="1">
        <p:scale>
          <a:sx n="95" d="100"/>
          <a:sy n="95" d="100"/>
        </p:scale>
        <p:origin x="67" y="3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2" d="100"/>
          <a:sy n="152" d="100"/>
        </p:scale>
        <p:origin x="6576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43F313-AAE0-164F-8117-7BC69358601D}" type="datetimeFigureOut">
              <a:rPr kumimoji="1" lang="zh-CN" altLang="en-US" smtClean="0"/>
              <a:t>2021/3/31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D9BB6-FD65-D846-A3B8-DA940C93D7EA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1725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1D9BB6-FD65-D846-A3B8-DA940C93D7EA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34402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996927" y="3352678"/>
            <a:ext cx="1019814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dirty="0"/>
              <a:t>点击此处添加副标题</a:t>
            </a:r>
            <a:endParaRPr kumimoji="1" lang="en-US" altLang="zh-CN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064" y="6166335"/>
            <a:ext cx="1373873" cy="266484"/>
          </a:xfrm>
          <a:prstGeom prst="rect">
            <a:avLst/>
          </a:prstGeom>
        </p:spPr>
      </p:pic>
      <p:sp>
        <p:nvSpPr>
          <p:cNvPr id="8" name="副标题 5"/>
          <p:cNvSpPr txBox="1">
            <a:spLocks/>
          </p:cNvSpPr>
          <p:nvPr userDrawn="1"/>
        </p:nvSpPr>
        <p:spPr>
          <a:xfrm rot="5400000">
            <a:off x="-672623" y="5693938"/>
            <a:ext cx="1628458" cy="1025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200" b="0" i="0" kern="1200" spc="30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kumimoji="1" lang="en-US" altLang="zh-CN" sz="500" b="0" i="0" spc="18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HIHONOR.COM</a:t>
            </a:r>
            <a:endParaRPr kumimoji="1" lang="zh-CN" altLang="en-US" sz="500" b="0" i="0" spc="180" baseline="0" dirty="0">
              <a:solidFill>
                <a:schemeClr val="tx1">
                  <a:lumMod val="65000"/>
                  <a:lumOff val="3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0" y="2640647"/>
            <a:ext cx="107422" cy="973389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992164" y="1312093"/>
            <a:ext cx="10207672" cy="1920243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3600" b="1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</a:lstStyle>
          <a:p>
            <a:r>
              <a:rPr kumimoji="1" lang="zh-CN" altLang="en-US" dirty="0"/>
              <a:t>点击此处添加主标题</a:t>
            </a:r>
          </a:p>
        </p:txBody>
      </p:sp>
    </p:spTree>
    <p:extLst>
      <p:ext uri="{BB962C8B-B14F-4D97-AF65-F5344CB8AC3E}">
        <p14:creationId xmlns:p14="http://schemas.microsoft.com/office/powerpoint/2010/main" val="777112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0741" y="1622318"/>
            <a:ext cx="6541476" cy="4224278"/>
          </a:xfrm>
        </p:spPr>
        <p:txBody>
          <a:bodyPr>
            <a:normAutofit/>
          </a:bodyPr>
          <a:lstStyle>
            <a:lvl1pPr marL="3429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8001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2pPr>
            <a:lvl3pPr marL="12573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3pPr>
            <a:lvl4pPr marL="17145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4pPr>
            <a:lvl5pPr marL="21717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5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  <a:endParaRPr kumimoji="1" lang="zh-CN" altLang="en-US" dirty="0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0741" y="1015585"/>
            <a:ext cx="2203401" cy="4308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kumimoji="1" lang="en-US" altLang="zh-CN" sz="2200" b="1" i="0" spc="100" baseline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CONTENTS</a:t>
            </a:r>
            <a:endParaRPr kumimoji="1" lang="zh-CN" altLang="en-US" sz="2200" b="1" i="0" spc="100" baseline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79746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-1" y="444500"/>
            <a:ext cx="53975" cy="254408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幻灯片编号占位符 5"/>
          <p:cNvSpPr txBox="1">
            <a:spLocks/>
          </p:cNvSpPr>
          <p:nvPr userDrawn="1"/>
        </p:nvSpPr>
        <p:spPr>
          <a:xfrm>
            <a:off x="321528" y="6409168"/>
            <a:ext cx="615614" cy="234618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96F2763-E266-0E48-B43D-46A209AB6A60}" type="slidenum">
              <a:rPr kumimoji="1" lang="zh-CN" altLang="en-US" sz="600" b="0" i="0" spc="100" baseline="0" smtClean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pPr algn="l"/>
              <a:t>‹#›</a:t>
            </a:fld>
            <a:endParaRPr kumimoji="1" lang="zh-CN" altLang="en-US" sz="600" b="0" i="0" spc="100" baseline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572250" y="383095"/>
            <a:ext cx="11047498" cy="767788"/>
          </a:xfrm>
        </p:spPr>
        <p:txBody>
          <a:bodyPr>
            <a:normAutofit/>
          </a:bodyPr>
          <a:lstStyle>
            <a:lvl1pPr marL="0" indent="0" algn="l">
              <a:lnSpc>
                <a:spcPct val="90000"/>
              </a:lnSpc>
              <a:buNone/>
              <a:defRPr sz="2200" b="1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dirty="0"/>
              <a:t>请单击此处添加页面标题</a:t>
            </a:r>
            <a:endParaRPr kumimoji="1" lang="en-US" altLang="zh-CN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8A4EAA63-3827-DA40-B921-C01084B9DA8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72250" y="1237070"/>
            <a:ext cx="11047498" cy="507734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2373" indent="0">
              <a:lnSpc>
                <a:spcPct val="100000"/>
              </a:lnSpc>
              <a:spcBef>
                <a:spcPts val="0"/>
              </a:spcBef>
              <a:buFontTx/>
              <a:buNone/>
              <a:tabLst>
                <a:tab pos="1208420" algn="ctr"/>
              </a:tabLst>
              <a:defRPr sz="1400" spc="250" baseline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defRPr>
            </a:lvl1pPr>
            <a:lvl2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2pPr>
            <a:lvl3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3pPr>
            <a:lvl4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4pPr>
            <a:lvl5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5pPr>
          </a:lstStyle>
          <a:p>
            <a:pPr lvl="0"/>
            <a:r>
              <a:rPr lang="zh-CN" altLang="en-US" dirty="0"/>
              <a:t>请单击此处添加文本</a:t>
            </a:r>
            <a:endParaRPr lang="en-US" dirty="0"/>
          </a:p>
        </p:txBody>
      </p:sp>
      <p:sp>
        <p:nvSpPr>
          <p:cNvPr id="3" name="文本框 2"/>
          <p:cNvSpPr txBox="1"/>
          <p:nvPr userDrawn="1"/>
        </p:nvSpPr>
        <p:spPr>
          <a:xfrm>
            <a:off x="585091" y="6434144"/>
            <a:ext cx="955711" cy="18466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600" b="0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HONOR Confidential</a:t>
            </a:r>
            <a:endParaRPr kumimoji="1" lang="zh-CN" altLang="en-US" sz="600" b="0" i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126590" y="136221"/>
            <a:ext cx="11938820" cy="658555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109" y="2703201"/>
            <a:ext cx="355578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5000" b="1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Thank</a:t>
            </a:r>
            <a:r>
              <a:rPr kumimoji="1" lang="zh-CN" altLang="en-US" sz="5000" b="1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kumimoji="1" lang="en-US" altLang="zh-CN" sz="5000" b="1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</a:t>
            </a:r>
            <a:endParaRPr kumimoji="1" lang="zh-CN" altLang="en-US" sz="5000" b="1" i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064" y="6166335"/>
            <a:ext cx="1373873" cy="266484"/>
          </a:xfrm>
          <a:prstGeom prst="rect">
            <a:avLst/>
          </a:prstGeom>
        </p:spPr>
      </p:pic>
      <p:sp>
        <p:nvSpPr>
          <p:cNvPr id="21" name="矩形 20"/>
          <p:cNvSpPr/>
          <p:nvPr userDrawn="1"/>
        </p:nvSpPr>
        <p:spPr>
          <a:xfrm>
            <a:off x="-3673" y="2794476"/>
            <a:ext cx="114768" cy="665732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7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996927" y="3352678"/>
            <a:ext cx="1019814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dirty="0"/>
              <a:t>点击此处添加副标题</a:t>
            </a:r>
            <a:endParaRPr kumimoji="1" lang="en-US" altLang="zh-CN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064" y="6166335"/>
            <a:ext cx="1373873" cy="266484"/>
          </a:xfrm>
          <a:prstGeom prst="rect">
            <a:avLst/>
          </a:prstGeom>
        </p:spPr>
      </p:pic>
      <p:sp>
        <p:nvSpPr>
          <p:cNvPr id="8" name="副标题 5"/>
          <p:cNvSpPr txBox="1">
            <a:spLocks/>
          </p:cNvSpPr>
          <p:nvPr userDrawn="1"/>
        </p:nvSpPr>
        <p:spPr>
          <a:xfrm rot="5400000">
            <a:off x="-672623" y="5693938"/>
            <a:ext cx="1628458" cy="1025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200" b="0" i="0" kern="1200" spc="30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kumimoji="1" lang="en-US" altLang="zh-CN" sz="500" b="0" i="0" spc="18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HIHONOR.COM</a:t>
            </a:r>
            <a:endParaRPr kumimoji="1" lang="zh-CN" altLang="en-US" sz="500" b="0" i="0" spc="180" baseline="0" dirty="0">
              <a:solidFill>
                <a:schemeClr val="tx1">
                  <a:lumMod val="65000"/>
                  <a:lumOff val="3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0" y="2640647"/>
            <a:ext cx="107422" cy="973389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992164" y="1312093"/>
            <a:ext cx="10207672" cy="1920243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3600" b="1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</a:lstStyle>
          <a:p>
            <a:r>
              <a:rPr kumimoji="1" lang="zh-CN" altLang="en-US" dirty="0"/>
              <a:t>点击此处添加主标题</a:t>
            </a:r>
          </a:p>
        </p:txBody>
      </p:sp>
    </p:spTree>
    <p:extLst>
      <p:ext uri="{BB962C8B-B14F-4D97-AF65-F5344CB8AC3E}">
        <p14:creationId xmlns:p14="http://schemas.microsoft.com/office/powerpoint/2010/main" val="2517293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0741" y="1622318"/>
            <a:ext cx="6541476" cy="4224278"/>
          </a:xfrm>
        </p:spPr>
        <p:txBody>
          <a:bodyPr>
            <a:normAutofit/>
          </a:bodyPr>
          <a:lstStyle>
            <a:lvl1pPr marL="3429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8001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2pPr>
            <a:lvl3pPr marL="12573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3pPr>
            <a:lvl4pPr marL="17145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4pPr>
            <a:lvl5pPr marL="21717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5pPr>
          </a:lstStyle>
          <a:p>
            <a:pPr lvl="0"/>
            <a:r>
              <a:rPr kumimoji="1" lang="zh-CN" altLang="en-US"/>
              <a:t>编辑母版文本样式</a:t>
            </a:r>
          </a:p>
          <a:p>
            <a:pPr lvl="1"/>
            <a:r>
              <a:rPr kumimoji="1" lang="zh-CN" altLang="en-US"/>
              <a:t>第二级</a:t>
            </a:r>
          </a:p>
          <a:p>
            <a:pPr lvl="2"/>
            <a:r>
              <a:rPr kumimoji="1" lang="zh-CN" altLang="en-US"/>
              <a:t>第三级</a:t>
            </a:r>
          </a:p>
          <a:p>
            <a:pPr lvl="3"/>
            <a:r>
              <a:rPr kumimoji="1" lang="zh-CN" altLang="en-US"/>
              <a:t>第四级</a:t>
            </a:r>
          </a:p>
          <a:p>
            <a:pPr lvl="4"/>
            <a:r>
              <a:rPr kumimoji="1" lang="zh-CN" altLang="en-US"/>
              <a:t>第五级</a:t>
            </a:r>
            <a:endParaRPr kumimoji="1" lang="zh-CN" altLang="en-US" dirty="0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0741" y="1015585"/>
            <a:ext cx="2203401" cy="4308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kumimoji="1" lang="en-US" altLang="zh-CN" sz="2200" b="1" i="0" spc="100" baseline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CONTENTS</a:t>
            </a:r>
            <a:endParaRPr kumimoji="1" lang="zh-CN" altLang="en-US" sz="2200" b="1" i="0" spc="100" baseline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5618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-1" y="444500"/>
            <a:ext cx="53975" cy="254408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幻灯片编号占位符 5"/>
          <p:cNvSpPr txBox="1">
            <a:spLocks/>
          </p:cNvSpPr>
          <p:nvPr userDrawn="1"/>
        </p:nvSpPr>
        <p:spPr>
          <a:xfrm>
            <a:off x="321528" y="6409168"/>
            <a:ext cx="615614" cy="234618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96F2763-E266-0E48-B43D-46A209AB6A60}" type="slidenum">
              <a:rPr kumimoji="1" lang="zh-CN" altLang="en-US" sz="600" b="0" i="0" spc="100" baseline="0" smtClean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pPr algn="l"/>
              <a:t>‹#›</a:t>
            </a:fld>
            <a:endParaRPr kumimoji="1" lang="zh-CN" altLang="en-US" sz="600" b="0" i="0" spc="100" baseline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572250" y="383095"/>
            <a:ext cx="11047498" cy="767788"/>
          </a:xfrm>
        </p:spPr>
        <p:txBody>
          <a:bodyPr>
            <a:normAutofit/>
          </a:bodyPr>
          <a:lstStyle>
            <a:lvl1pPr marL="0" indent="0" algn="l">
              <a:lnSpc>
                <a:spcPct val="90000"/>
              </a:lnSpc>
              <a:buNone/>
              <a:defRPr sz="2200" b="1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dirty="0"/>
              <a:t>请单击此处添加页面标题</a:t>
            </a:r>
            <a:endParaRPr kumimoji="1" lang="en-US" altLang="zh-CN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8A4EAA63-3827-DA40-B921-C01084B9DA8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72250" y="1237070"/>
            <a:ext cx="11047498" cy="507734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2373" indent="0">
              <a:lnSpc>
                <a:spcPct val="100000"/>
              </a:lnSpc>
              <a:spcBef>
                <a:spcPts val="0"/>
              </a:spcBef>
              <a:buFontTx/>
              <a:buNone/>
              <a:tabLst>
                <a:tab pos="1208420" algn="ctr"/>
              </a:tabLst>
              <a:defRPr sz="1400" spc="250" baseline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defRPr>
            </a:lvl1pPr>
            <a:lvl2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2pPr>
            <a:lvl3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3pPr>
            <a:lvl4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4pPr>
            <a:lvl5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5pPr>
          </a:lstStyle>
          <a:p>
            <a:pPr lvl="0"/>
            <a:r>
              <a:rPr lang="zh-CN" altLang="en-US" dirty="0"/>
              <a:t>请单击此处添加文本</a:t>
            </a:r>
            <a:endParaRPr lang="en-US" dirty="0"/>
          </a:p>
        </p:txBody>
      </p:sp>
      <p:sp>
        <p:nvSpPr>
          <p:cNvPr id="3" name="文本框 2"/>
          <p:cNvSpPr txBox="1"/>
          <p:nvPr userDrawn="1"/>
        </p:nvSpPr>
        <p:spPr>
          <a:xfrm>
            <a:off x="585091" y="6434144"/>
            <a:ext cx="955711" cy="18466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600" b="0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HONOR Confidential</a:t>
            </a:r>
            <a:endParaRPr kumimoji="1" lang="zh-CN" altLang="en-US" sz="600" b="0" i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0092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126590" y="136221"/>
            <a:ext cx="11938820" cy="658555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37051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118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109" y="2703201"/>
            <a:ext cx="355578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5000" b="1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Thank</a:t>
            </a:r>
            <a:r>
              <a:rPr kumimoji="1" lang="zh-CN" altLang="en-US" sz="5000" b="1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kumimoji="1" lang="en-US" altLang="zh-CN" sz="5000" b="1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</a:t>
            </a:r>
            <a:endParaRPr kumimoji="1" lang="zh-CN" altLang="en-US" sz="5000" b="1" i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064" y="6166335"/>
            <a:ext cx="1373873" cy="266484"/>
          </a:xfrm>
          <a:prstGeom prst="rect">
            <a:avLst/>
          </a:prstGeom>
        </p:spPr>
      </p:pic>
      <p:sp>
        <p:nvSpPr>
          <p:cNvPr id="21" name="矩形 20"/>
          <p:cNvSpPr/>
          <p:nvPr userDrawn="1"/>
        </p:nvSpPr>
        <p:spPr>
          <a:xfrm>
            <a:off x="-3673" y="2794476"/>
            <a:ext cx="114768" cy="665732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5455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996927" y="3352678"/>
            <a:ext cx="10198147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dirty="0"/>
              <a:t>点击此处添加副标题</a:t>
            </a:r>
            <a:endParaRPr kumimoji="1" lang="en-US" altLang="zh-CN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064" y="6166335"/>
            <a:ext cx="1373873" cy="266484"/>
          </a:xfrm>
          <a:prstGeom prst="rect">
            <a:avLst/>
          </a:prstGeom>
        </p:spPr>
      </p:pic>
      <p:sp>
        <p:nvSpPr>
          <p:cNvPr id="8" name="副标题 5"/>
          <p:cNvSpPr txBox="1">
            <a:spLocks/>
          </p:cNvSpPr>
          <p:nvPr userDrawn="1"/>
        </p:nvSpPr>
        <p:spPr>
          <a:xfrm rot="5400000">
            <a:off x="-672623" y="5693938"/>
            <a:ext cx="1628458" cy="1025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200" b="0" i="0" kern="1200" spc="30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kumimoji="1" lang="en-US" altLang="zh-CN" sz="500" b="0" i="0" spc="18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HIHONOR.COM</a:t>
            </a:r>
            <a:endParaRPr kumimoji="1" lang="zh-CN" altLang="en-US" sz="500" b="0" i="0" spc="180" baseline="0" dirty="0">
              <a:solidFill>
                <a:schemeClr val="tx1">
                  <a:lumMod val="65000"/>
                  <a:lumOff val="3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0" y="2640647"/>
            <a:ext cx="107422" cy="973389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992164" y="1312093"/>
            <a:ext cx="10207672" cy="1920243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3600" b="1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</a:lstStyle>
          <a:p>
            <a:r>
              <a:rPr kumimoji="1" lang="zh-CN" altLang="en-US" dirty="0"/>
              <a:t>点击此处添加主标题</a:t>
            </a:r>
          </a:p>
        </p:txBody>
      </p:sp>
    </p:spTree>
    <p:extLst>
      <p:ext uri="{BB962C8B-B14F-4D97-AF65-F5344CB8AC3E}">
        <p14:creationId xmlns:p14="http://schemas.microsoft.com/office/powerpoint/2010/main" val="29023088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0741" y="1622318"/>
            <a:ext cx="6541476" cy="4224278"/>
          </a:xfrm>
        </p:spPr>
        <p:txBody>
          <a:bodyPr>
            <a:normAutofit/>
          </a:bodyPr>
          <a:lstStyle>
            <a:lvl1pPr marL="3429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8001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2pPr>
            <a:lvl3pPr marL="12573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3pPr>
            <a:lvl4pPr marL="17145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4pPr>
            <a:lvl5pPr marL="2171700" indent="-342900">
              <a:lnSpc>
                <a:spcPct val="200000"/>
              </a:lnSpc>
              <a:buFont typeface="+mj-lt"/>
              <a:buAutoNum type="arabicPeriod"/>
              <a:defRPr sz="1600" b="0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5pPr>
          </a:lstStyle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0741" y="1015585"/>
            <a:ext cx="2203401" cy="4308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kumimoji="1" lang="en-US" altLang="zh-CN" sz="2200" b="1" i="0" spc="100" baseline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CONTENTS</a:t>
            </a:r>
            <a:endParaRPr kumimoji="1" lang="zh-CN" altLang="en-US" sz="2200" b="1" i="0" spc="100" baseline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4599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-1" y="444500"/>
            <a:ext cx="53975" cy="254408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幻灯片编号占位符 5"/>
          <p:cNvSpPr txBox="1">
            <a:spLocks/>
          </p:cNvSpPr>
          <p:nvPr userDrawn="1"/>
        </p:nvSpPr>
        <p:spPr>
          <a:xfrm>
            <a:off x="321528" y="6409168"/>
            <a:ext cx="615614" cy="234618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F96F2763-E266-0E48-B43D-46A209AB6A60}" type="slidenum">
              <a:rPr kumimoji="1" lang="zh-CN" altLang="en-US" sz="600" b="0" i="0" spc="100" baseline="0" smtClean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pPr algn="l"/>
              <a:t>‹#›</a:t>
            </a:fld>
            <a:endParaRPr kumimoji="1" lang="zh-CN" altLang="en-US" sz="600" b="0" i="0" spc="100" baseline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572250" y="383095"/>
            <a:ext cx="11047498" cy="767788"/>
          </a:xfrm>
        </p:spPr>
        <p:txBody>
          <a:bodyPr>
            <a:normAutofit/>
          </a:bodyPr>
          <a:lstStyle>
            <a:lvl1pPr marL="0" indent="0" algn="l">
              <a:lnSpc>
                <a:spcPct val="90000"/>
              </a:lnSpc>
              <a:buNone/>
              <a:defRPr sz="2200" b="1" i="0" spc="250" baseline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dirty="0"/>
              <a:t>请单击此处添加页面标题</a:t>
            </a:r>
            <a:endParaRPr kumimoji="1" lang="en-US" altLang="zh-CN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8A4EAA63-3827-DA40-B921-C01084B9DA8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72250" y="1237070"/>
            <a:ext cx="11047498" cy="507734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2373" indent="0">
              <a:lnSpc>
                <a:spcPct val="100000"/>
              </a:lnSpc>
              <a:spcBef>
                <a:spcPts val="0"/>
              </a:spcBef>
              <a:buFontTx/>
              <a:buNone/>
              <a:tabLst>
                <a:tab pos="1208420" algn="ctr"/>
              </a:tabLst>
              <a:defRPr sz="1400" spc="250" baseline="0">
                <a:solidFill>
                  <a:schemeClr val="tx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defRPr>
            </a:lvl1pPr>
            <a:lvl2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2pPr>
            <a:lvl3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3pPr>
            <a:lvl4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4pPr>
            <a:lvl5pPr marL="525850" indent="-171159">
              <a:buFont typeface="Arial" panose="020B0604020202020204" pitchFamily="34" charset="0"/>
              <a:buChar char="•"/>
              <a:tabLst>
                <a:tab pos="1208420" algn="ctr"/>
              </a:tabLst>
              <a:defRPr sz="1299" baseline="0"/>
            </a:lvl5pPr>
          </a:lstStyle>
          <a:p>
            <a:pPr lvl="0"/>
            <a:r>
              <a:rPr lang="zh-CN" altLang="en-US" dirty="0"/>
              <a:t>请单击此处添加文本</a:t>
            </a:r>
            <a:endParaRPr lang="en-US" dirty="0"/>
          </a:p>
        </p:txBody>
      </p:sp>
      <p:sp>
        <p:nvSpPr>
          <p:cNvPr id="3" name="文本框 2"/>
          <p:cNvSpPr txBox="1"/>
          <p:nvPr userDrawn="1"/>
        </p:nvSpPr>
        <p:spPr>
          <a:xfrm>
            <a:off x="585091" y="6434144"/>
            <a:ext cx="955711" cy="18466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zh-CN" sz="600" b="0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HONOR Confidential</a:t>
            </a:r>
            <a:endParaRPr kumimoji="1" lang="zh-CN" altLang="en-US" sz="600" b="0" i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301" y="6470960"/>
            <a:ext cx="1013472" cy="19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5375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126590" y="136221"/>
            <a:ext cx="11938820" cy="658555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21732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40402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109" y="2703201"/>
            <a:ext cx="355578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5000" b="1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Thank</a:t>
            </a:r>
            <a:r>
              <a:rPr kumimoji="1" lang="zh-CN" altLang="en-US" sz="5000" b="1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kumimoji="1" lang="en-US" altLang="zh-CN" sz="5000" b="1" i="0" dirty="0">
                <a:solidFill>
                  <a:schemeClr val="tx1"/>
                </a:solidFill>
                <a:latin typeface="Microsoft YaHei" charset="-122"/>
                <a:ea typeface="Microsoft YaHei" charset="-122"/>
                <a:cs typeface="Microsoft YaHei" charset="-122"/>
              </a:rPr>
              <a:t>you</a:t>
            </a:r>
            <a:endParaRPr kumimoji="1" lang="zh-CN" altLang="en-US" sz="5000" b="1" i="0" dirty="0">
              <a:solidFill>
                <a:schemeClr val="tx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064" y="6166335"/>
            <a:ext cx="1373873" cy="266484"/>
          </a:xfrm>
          <a:prstGeom prst="rect">
            <a:avLst/>
          </a:prstGeom>
        </p:spPr>
      </p:pic>
      <p:sp>
        <p:nvSpPr>
          <p:cNvPr id="21" name="矩形 20"/>
          <p:cNvSpPr/>
          <p:nvPr userDrawn="1"/>
        </p:nvSpPr>
        <p:spPr>
          <a:xfrm>
            <a:off x="-3673" y="2794476"/>
            <a:ext cx="114768" cy="665732"/>
          </a:xfrm>
          <a:prstGeom prst="rect">
            <a:avLst/>
          </a:prstGeom>
          <a:solidFill>
            <a:srgbClr val="00B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084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16C0D-00C6-CB4D-9553-7B4EAF29BC25}" type="datetime1">
              <a:rPr kumimoji="1" lang="zh-CN" altLang="en-US" smtClean="0"/>
              <a:t>2021/3/31</a:t>
            </a:fld>
            <a:endParaRPr kumimoji="1"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F2763-E266-0E48-B43D-46A209AB6A6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2169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2" r:id="rId4"/>
    <p:sldLayoutId id="2147483663" r:id="rId5"/>
    <p:sldLayoutId id="2147483651" r:id="rId6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16C0D-00C6-CB4D-9553-7B4EAF29BC25}" type="datetime1">
              <a:rPr kumimoji="1" lang="zh-CN" altLang="en-US" smtClean="0"/>
              <a:t>2021/3/31</a:t>
            </a:fld>
            <a:endParaRPr kumimoji="1"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F2763-E266-0E48-B43D-46A209AB6A6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97407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16C0D-00C6-CB4D-9553-7B4EAF29BC25}" type="datetime1">
              <a:rPr kumimoji="1" lang="zh-CN" altLang="en-US" smtClean="0"/>
              <a:t>2021/3/31</a:t>
            </a:fld>
            <a:endParaRPr kumimoji="1"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F2763-E266-0E48-B43D-46A209AB6A6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5366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1">
            <a:extLst>
              <a:ext uri="{FF2B5EF4-FFF2-40B4-BE49-F238E27FC236}">
                <a16:creationId xmlns:a16="http://schemas.microsoft.com/office/drawing/2014/main" id="{57831C88-FD79-4A01-BD1A-6AF9E32CF64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2021/03/26</a:t>
            </a:r>
            <a:endParaRPr lang="zh-CN" altLang="en-US" dirty="0"/>
          </a:p>
        </p:txBody>
      </p:sp>
      <p:sp>
        <p:nvSpPr>
          <p:cNvPr id="3" name="标题 2">
            <a:extLst>
              <a:ext uri="{FF2B5EF4-FFF2-40B4-BE49-F238E27FC236}">
                <a16:creationId xmlns:a16="http://schemas.microsoft.com/office/drawing/2014/main" id="{AD4C73D2-6E25-40B6-A02C-1BED0F8F82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zh-CN" altLang="en-US" spc="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合肥荣耀同城俱乐部</a:t>
            </a:r>
            <a:r>
              <a:rPr kumimoji="1" lang="en-US" altLang="zh-CN" spc="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kumimoji="1" lang="zh-CN" altLang="en-US" spc="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月线下活动方案</a:t>
            </a:r>
            <a:br>
              <a:rPr kumimoji="1" lang="en-US" altLang="zh-CN" spc="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</a:br>
            <a:r>
              <a:rPr kumimoji="1" lang="zh-CN" altLang="en-US" spc="3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踏春赏花粉丝分享会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73417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1"/>
          <p:cNvSpPr>
            <a:spLocks noGrp="1"/>
          </p:cNvSpPr>
          <p:nvPr>
            <p:ph type="subTitle" idx="1"/>
          </p:nvPr>
        </p:nvSpPr>
        <p:spPr>
          <a:xfrm>
            <a:off x="402531" y="376226"/>
            <a:ext cx="8720301" cy="399687"/>
          </a:xfrm>
        </p:spPr>
        <p:txBody>
          <a:bodyPr>
            <a:normAutofit fontScale="92500" lnSpcReduction="20000"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dirty="0">
                <a:cs typeface="Times New Roman" pitchFamily="18" charset="0"/>
                <a:sym typeface="+mn-lt"/>
              </a:rPr>
              <a:t>荣耀粉丝线下交流活动</a:t>
            </a:r>
          </a:p>
        </p:txBody>
      </p:sp>
      <p:sp>
        <p:nvSpPr>
          <p:cNvPr id="17" name="TextBox 20">
            <a:extLst>
              <a:ext uri="{FF2B5EF4-FFF2-40B4-BE49-F238E27FC236}">
                <a16:creationId xmlns:a16="http://schemas.microsoft.com/office/drawing/2014/main" id="{ABCA0770-4F40-4544-B3FF-8B8D0DD614BB}"/>
              </a:ext>
            </a:extLst>
          </p:cNvPr>
          <p:cNvSpPr txBox="1"/>
          <p:nvPr/>
        </p:nvSpPr>
        <p:spPr>
          <a:xfrm>
            <a:off x="732334" y="1108878"/>
            <a:ext cx="4365191" cy="52072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7" tIns="45717" rIns="45717" bIns="45717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申请人：</a:t>
            </a:r>
            <a:r>
              <a:rPr kumimoji="0" lang="zh-CN" altLang="en-US" sz="12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李小龙</a:t>
            </a:r>
            <a:endParaRPr kumimoji="0" lang="en-US" altLang="zh-CN" sz="12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微软雅黑"/>
              <a:sym typeface="微软雅黑"/>
            </a:endParaRPr>
          </a:p>
          <a:p>
            <a:pPr>
              <a:lnSpc>
                <a:spcPct val="200000"/>
              </a:lnSpc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lang="zh-CN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  <a:ea typeface="微软雅黑"/>
                <a:cs typeface="微软雅黑"/>
                <a:sym typeface="微软雅黑"/>
              </a:rPr>
              <a:t>活动时间：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微软雅黑"/>
              <a:sym typeface="微软雅黑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2021.4.11</a:t>
            </a:r>
          </a:p>
          <a:p>
            <a:pPr lvl="0">
              <a:lnSpc>
                <a:spcPct val="200000"/>
              </a:lnSpc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lang="zh-CN" altLang="en-US" sz="1200" b="1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  <a:ea typeface="微软雅黑"/>
                <a:cs typeface="微软雅黑"/>
                <a:sym typeface="微软雅黑"/>
              </a:rPr>
              <a:t>活动场地：</a:t>
            </a:r>
            <a:endParaRPr lang="en-US" altLang="zh-CN" sz="1200" b="1" dirty="0">
              <a:solidFill>
                <a:prstClr val="black">
                  <a:lumMod val="85000"/>
                  <a:lumOff val="15000"/>
                </a:prstClr>
              </a:solidFill>
              <a:latin typeface="微软雅黑"/>
              <a:ea typeface="微软雅黑"/>
              <a:cs typeface="微软雅黑"/>
              <a:sym typeface="微软雅黑"/>
            </a:endParaRPr>
          </a:p>
          <a:p>
            <a:pPr lvl="0">
              <a:lnSpc>
                <a:spcPct val="200000"/>
              </a:lnSpc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lang="zh-CN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  <a:ea typeface="微软雅黑"/>
                <a:cs typeface="微软雅黑"/>
                <a:sym typeface="微软雅黑"/>
              </a:rPr>
              <a:t>合肥市市民公园；</a:t>
            </a:r>
            <a:r>
              <a:rPr lang="en-US" altLang="zh-CN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  <a:ea typeface="微软雅黑"/>
                <a:cs typeface="微软雅黑"/>
                <a:sym typeface="微软雅黑"/>
              </a:rPr>
              <a:t>1912</a:t>
            </a:r>
            <a:r>
              <a:rPr lang="zh-CN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  <a:ea typeface="微软雅黑"/>
                <a:cs typeface="微软雅黑"/>
                <a:sym typeface="微软雅黑"/>
              </a:rPr>
              <a:t>街区 胡桃里音乐酒吧</a:t>
            </a:r>
            <a:endParaRPr lang="en-US" altLang="zh-CN" sz="1200" dirty="0">
              <a:solidFill>
                <a:prstClr val="black">
                  <a:lumMod val="85000"/>
                  <a:lumOff val="15000"/>
                </a:prstClr>
              </a:solidFill>
              <a:latin typeface="微软雅黑"/>
              <a:ea typeface="微软雅黑"/>
              <a:cs typeface="微软雅黑"/>
              <a:sym typeface="微软雅黑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活动预计招募人数：</a:t>
            </a:r>
            <a:r>
              <a:rPr kumimoji="0" lang="en-US" altLang="zh-CN" sz="12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25</a:t>
            </a:r>
            <a:r>
              <a:rPr kumimoji="0" lang="zh-CN" altLang="en-US" sz="12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人</a:t>
            </a:r>
            <a:endParaRPr kumimoji="0" lang="en-US" altLang="zh-CN" sz="12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微软雅黑"/>
              <a:sym typeface="微软雅黑"/>
            </a:endParaRPr>
          </a:p>
          <a:p>
            <a:pPr lvl="0">
              <a:lnSpc>
                <a:spcPct val="200000"/>
              </a:lnSpc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lang="zh-CN" altLang="en-US" sz="1200" b="1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/>
              </a:rPr>
              <a:t>预计产出内容及活动亮点：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/>
              </a:rPr>
              <a:t>踏春拍摄；新品体验（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/>
              </a:rPr>
              <a:t>V40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/>
              </a:rPr>
              <a:t>轻奢、平板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/>
              </a:rPr>
              <a:t>7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sym typeface="微软雅黑"/>
              </a:rPr>
              <a:t>）；邀请荣耀省平台零售经理与粉丝面对面交流，粉丝可向经理现场提问或是提出自己对荣耀未来发展的建议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微软雅黑"/>
              <a:sym typeface="微软雅黑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活动目的：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微软雅黑"/>
              <a:sym typeface="微软雅黑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kumimoji="0" lang="zh-CN" altLang="en-US" sz="12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为合肥同城荣耀粉丝提供一个线下见面交流的机会，一起踏春，互动交流，了解当前荣耀的发展方向；体验近期荣耀发布的新品</a:t>
            </a:r>
            <a:endParaRPr kumimoji="0" lang="en-US" altLang="zh-CN" sz="12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微软雅黑"/>
              <a:sym typeface="微软雅黑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招募方式：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微软雅黑"/>
              <a:sym typeface="微软雅黑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rgbClr val="FFFFFF"/>
                </a:solidFill>
                <a:latin typeface="微软雅黑"/>
                <a:ea typeface="微软雅黑"/>
                <a:cs typeface="微软雅黑"/>
                <a:sym typeface="微软雅黑"/>
              </a:defRPr>
            </a:pPr>
            <a:r>
              <a:rPr lang="zh-CN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  <a:ea typeface="微软雅黑"/>
                <a:cs typeface="微软雅黑"/>
                <a:sym typeface="微软雅黑"/>
              </a:rPr>
              <a:t>荣耀俱乐部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微软雅黑"/>
                <a:sym typeface="微软雅黑"/>
              </a:rPr>
              <a:t>线上招募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微软雅黑"/>
              <a:sym typeface="微软雅黑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7A292C4-ECDF-405A-88CE-F0D20CDFA4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72" t="9937" r="7130" b="7171"/>
          <a:stretch/>
        </p:blipFill>
        <p:spPr>
          <a:xfrm>
            <a:off x="8600864" y="3846603"/>
            <a:ext cx="3390610" cy="210296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02B53D8-F720-433D-B997-5A85A1D363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307" b="6511"/>
          <a:stretch/>
        </p:blipFill>
        <p:spPr>
          <a:xfrm>
            <a:off x="6467006" y="322322"/>
            <a:ext cx="4921558" cy="3106678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2CA7813D-0283-4314-8001-7BEBB8BD887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347" t="15874" r="6603"/>
          <a:stretch/>
        </p:blipFill>
        <p:spPr>
          <a:xfrm>
            <a:off x="5328566" y="3712505"/>
            <a:ext cx="2953025" cy="235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309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副标题 1">
            <a:extLst>
              <a:ext uri="{FF2B5EF4-FFF2-40B4-BE49-F238E27FC236}">
                <a16:creationId xmlns:a16="http://schemas.microsoft.com/office/drawing/2014/main" id="{D18ABD11-4D2D-4D84-A151-D1CD4438BF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1422" y="383095"/>
            <a:ext cx="11047498" cy="467137"/>
          </a:xfrm>
        </p:spPr>
        <p:txBody>
          <a:bodyPr/>
          <a:lstStyle/>
          <a:p>
            <a:r>
              <a:rPr lang="zh-CN" altLang="en-US" dirty="0"/>
              <a:t>整体活动流程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11F9B44A-5D04-449B-B1CF-80AB320E8F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328764"/>
              </p:ext>
            </p:extLst>
          </p:nvPr>
        </p:nvGraphicFramePr>
        <p:xfrm>
          <a:off x="603080" y="842259"/>
          <a:ext cx="11047497" cy="5451664"/>
        </p:xfrm>
        <a:graphic>
          <a:graphicData uri="http://schemas.openxmlformats.org/drawingml/2006/table">
            <a:tbl>
              <a:tblPr/>
              <a:tblGrid>
                <a:gridCol w="1835320">
                  <a:extLst>
                    <a:ext uri="{9D8B030D-6E8A-4147-A177-3AD203B41FA5}">
                      <a16:colId xmlns:a16="http://schemas.microsoft.com/office/drawing/2014/main" val="1806453"/>
                    </a:ext>
                  </a:extLst>
                </a:gridCol>
                <a:gridCol w="1370835">
                  <a:extLst>
                    <a:ext uri="{9D8B030D-6E8A-4147-A177-3AD203B41FA5}">
                      <a16:colId xmlns:a16="http://schemas.microsoft.com/office/drawing/2014/main" val="1416155045"/>
                    </a:ext>
                  </a:extLst>
                </a:gridCol>
                <a:gridCol w="439702">
                  <a:extLst>
                    <a:ext uri="{9D8B030D-6E8A-4147-A177-3AD203B41FA5}">
                      <a16:colId xmlns:a16="http://schemas.microsoft.com/office/drawing/2014/main" val="1089789337"/>
                    </a:ext>
                  </a:extLst>
                </a:gridCol>
                <a:gridCol w="1795448">
                  <a:extLst>
                    <a:ext uri="{9D8B030D-6E8A-4147-A177-3AD203B41FA5}">
                      <a16:colId xmlns:a16="http://schemas.microsoft.com/office/drawing/2014/main" val="2790160212"/>
                    </a:ext>
                  </a:extLst>
                </a:gridCol>
                <a:gridCol w="2070260">
                  <a:extLst>
                    <a:ext uri="{9D8B030D-6E8A-4147-A177-3AD203B41FA5}">
                      <a16:colId xmlns:a16="http://schemas.microsoft.com/office/drawing/2014/main" val="1701485504"/>
                    </a:ext>
                  </a:extLst>
                </a:gridCol>
                <a:gridCol w="1227500">
                  <a:extLst>
                    <a:ext uri="{9D8B030D-6E8A-4147-A177-3AD203B41FA5}">
                      <a16:colId xmlns:a16="http://schemas.microsoft.com/office/drawing/2014/main" val="1417246431"/>
                    </a:ext>
                  </a:extLst>
                </a:gridCol>
                <a:gridCol w="1025969">
                  <a:extLst>
                    <a:ext uri="{9D8B030D-6E8A-4147-A177-3AD203B41FA5}">
                      <a16:colId xmlns:a16="http://schemas.microsoft.com/office/drawing/2014/main" val="542377124"/>
                    </a:ext>
                  </a:extLst>
                </a:gridCol>
                <a:gridCol w="1282463">
                  <a:extLst>
                    <a:ext uri="{9D8B030D-6E8A-4147-A177-3AD203B41FA5}">
                      <a16:colId xmlns:a16="http://schemas.microsoft.com/office/drawing/2014/main" val="1250149401"/>
                    </a:ext>
                  </a:extLst>
                </a:gridCol>
              </a:tblGrid>
              <a:tr h="199150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zh-CN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活动流程</a:t>
                      </a:r>
                    </a:p>
                  </a:txBody>
                  <a:tcPr marL="5515" marR="5515" marT="551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4272112"/>
                  </a:ext>
                </a:extLst>
              </a:tr>
              <a:tr h="19915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环节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时间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时长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核心内容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内容方向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相关人员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物料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备注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526171"/>
                  </a:ext>
                </a:extLst>
              </a:tr>
              <a:tr h="79660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户外踏春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</a:t>
                      </a:r>
                      <a:r>
                        <a:rPr lang="zh-CN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00-13</a:t>
                      </a:r>
                      <a:r>
                        <a:rPr lang="zh-CN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赏春光，踏春去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赏春、踏春；用荣耀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V40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V40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轻奢拍摄春日风景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荣耀手机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亮点、产出：展现荣耀新品手机拍照性能、使用荣耀分享传输照片，产出随手拍作品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6686450"/>
                  </a:ext>
                </a:extLst>
              </a:tr>
              <a:tr h="35709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转场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</a:t>
                      </a:r>
                      <a:r>
                        <a:rPr lang="zh-CN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40-13</a:t>
                      </a:r>
                      <a:r>
                        <a:rPr lang="zh-CN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转场至室内场地，签到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李晓龙、刘帅廷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果盘、零食 、样机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领取伴手礼、以及合肥同城定制勋章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175259"/>
                  </a:ext>
                </a:extLst>
              </a:tr>
              <a:tr h="220608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开场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</a:t>
                      </a:r>
                      <a:r>
                        <a:rPr lang="zh-CN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50-14</a:t>
                      </a:r>
                      <a:r>
                        <a:rPr lang="zh-CN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活动流程介绍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活动流程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主持人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9783225"/>
                  </a:ext>
                </a:extLst>
              </a:tr>
              <a:tr h="1991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讲堂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14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00-14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粉丝做自我介绍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、分享与荣耀的故事；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粉丝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7301705"/>
                  </a:ext>
                </a:extLst>
              </a:tr>
              <a:tr h="1991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、想对荣耀说的话；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1098419"/>
                  </a:ext>
                </a:extLst>
              </a:tr>
              <a:tr h="39830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讲堂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14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20-14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安徽零售经理计丽红，向粉丝做荣耀未来发展介绍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零售经理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4308093"/>
                  </a:ext>
                </a:extLst>
              </a:tr>
              <a:tr h="39830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互动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14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50-15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零售经理与粉丝互动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粉丝现场对零售经理提问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零售经理、粉丝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获得经理认可的建议，可获得奖品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8626036"/>
                  </a:ext>
                </a:extLst>
              </a:tr>
              <a:tr h="19915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休息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00-15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新品介绍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荣耀近期发布的荣耀新品介绍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培训师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6188375"/>
                  </a:ext>
                </a:extLst>
              </a:tr>
              <a:tr h="39830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讲堂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10-15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有奖问答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关于荣耀新品，以及品牌文化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提高粉丝对荣耀产品的了解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0167144"/>
                  </a:ext>
                </a:extLst>
              </a:tr>
              <a:tr h="348448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讲堂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25-15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45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邀请俱乐部创作者分享拍摄技巧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人物拍摄、静物拍摄（评测样张）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咔嚓小骑士、阿易姑娘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8219210"/>
                  </a:ext>
                </a:extLst>
              </a:tr>
              <a:tr h="59745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讲堂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45-15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55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讲解荣耀俱乐部如何发帖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介绍如何使用荣耀俱乐部发帖，指引活动结束后如何发回顾贴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刘帅廷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等线" panose="02010600030101010101" pitchFamily="2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活动结束后，三日内回顾贴点赞回复最高的，将获得奖品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5643090"/>
                  </a:ext>
                </a:extLst>
              </a:tr>
              <a:tr h="343362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有奖游戏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55-16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休息、拍摄现场样机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体验荣耀新产品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荣耀新品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188700"/>
                  </a:ext>
                </a:extLst>
              </a:tr>
              <a:tr h="19915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互动游戏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16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00-16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互动游戏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分豆子；眉目传情；猜歌名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全部粉丝，分组参与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红豆；绿豆；碗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有奖互动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611454"/>
                  </a:ext>
                </a:extLst>
              </a:tr>
              <a:tr h="19915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结束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16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25-16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合影拍照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全员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横幅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0169003"/>
                  </a:ext>
                </a:extLst>
              </a:tr>
              <a:tr h="19915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聚餐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16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30-18</a:t>
                      </a:r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：</a:t>
                      </a:r>
                      <a:r>
                        <a:rPr lang="en-US" altLang="zh-CN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00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90min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zh-CN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聚餐（待定）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全员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zh-CN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5515" marR="5515" marT="55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93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8567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副标题 1">
            <a:extLst>
              <a:ext uri="{FF2B5EF4-FFF2-40B4-BE49-F238E27FC236}">
                <a16:creationId xmlns:a16="http://schemas.microsoft.com/office/drawing/2014/main" id="{22738F45-F966-40FD-AE8A-617436B000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1365" y="411228"/>
            <a:ext cx="9882045" cy="603810"/>
          </a:xfrm>
        </p:spPr>
        <p:txBody>
          <a:bodyPr>
            <a:normAutofit/>
          </a:bodyPr>
          <a:lstStyle/>
          <a:p>
            <a:r>
              <a:rPr kumimoji="1" lang="zh-CN" altLang="en-US" dirty="0"/>
              <a:t>预计活动物料及费用明细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086CB0ED-18F6-4FF5-B6B2-0D4633F29E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684262"/>
              </p:ext>
            </p:extLst>
          </p:nvPr>
        </p:nvGraphicFramePr>
        <p:xfrm>
          <a:off x="725851" y="1015038"/>
          <a:ext cx="10740298" cy="4904508"/>
        </p:xfrm>
        <a:graphic>
          <a:graphicData uri="http://schemas.openxmlformats.org/drawingml/2006/table">
            <a:tbl>
              <a:tblPr/>
              <a:tblGrid>
                <a:gridCol w="1014831">
                  <a:extLst>
                    <a:ext uri="{9D8B030D-6E8A-4147-A177-3AD203B41FA5}">
                      <a16:colId xmlns:a16="http://schemas.microsoft.com/office/drawing/2014/main" val="2560864930"/>
                    </a:ext>
                  </a:extLst>
                </a:gridCol>
                <a:gridCol w="3636479">
                  <a:extLst>
                    <a:ext uri="{9D8B030D-6E8A-4147-A177-3AD203B41FA5}">
                      <a16:colId xmlns:a16="http://schemas.microsoft.com/office/drawing/2014/main" val="2679818851"/>
                    </a:ext>
                  </a:extLst>
                </a:gridCol>
                <a:gridCol w="1183970">
                  <a:extLst>
                    <a:ext uri="{9D8B030D-6E8A-4147-A177-3AD203B41FA5}">
                      <a16:colId xmlns:a16="http://schemas.microsoft.com/office/drawing/2014/main" val="857844297"/>
                    </a:ext>
                  </a:extLst>
                </a:gridCol>
                <a:gridCol w="1331966">
                  <a:extLst>
                    <a:ext uri="{9D8B030D-6E8A-4147-A177-3AD203B41FA5}">
                      <a16:colId xmlns:a16="http://schemas.microsoft.com/office/drawing/2014/main" val="966361920"/>
                    </a:ext>
                  </a:extLst>
                </a:gridCol>
                <a:gridCol w="3573052">
                  <a:extLst>
                    <a:ext uri="{9D8B030D-6E8A-4147-A177-3AD203B41FA5}">
                      <a16:colId xmlns:a16="http://schemas.microsoft.com/office/drawing/2014/main" val="3624337246"/>
                    </a:ext>
                  </a:extLst>
                </a:gridCol>
              </a:tblGrid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序号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数量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预计费用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备注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4420920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条幅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7306192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易拉宝（海报）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4125119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甜点小食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人均</a:t>
                      </a:r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</a:t>
                      </a:r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的标准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8096515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样机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省平台提供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827519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合肥同城俱乐部旗帜</a:t>
                      </a:r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(3</a:t>
                      </a:r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号旗）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6446395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定制勋章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6433677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HONOR</a:t>
                      </a:r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卫衣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省平台提供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3452811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随手礼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俱乐部提供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7462301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场地（</a:t>
                      </a:r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1912</a:t>
                      </a:r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胡桃里酒吧）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4180546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互动奖品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俱乐部提供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3554500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互动游戏小道具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同城自备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3441380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聚餐（待定）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根据活动经费决定是否聚餐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3146580"/>
                  </a:ext>
                </a:extLst>
              </a:tr>
              <a:tr h="350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总计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CN" sz="1200" b="0" i="0" u="none" strike="noStrike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4890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63510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977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1">
            <a:extLst>
              <a:ext uri="{FF2B5EF4-FFF2-40B4-BE49-F238E27FC236}">
                <a16:creationId xmlns:a16="http://schemas.microsoft.com/office/drawing/2014/main" id="{95F8FBB6-C674-4703-9B78-CA5920BC05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902" y="442235"/>
            <a:ext cx="11931955" cy="603810"/>
          </a:xfrm>
        </p:spPr>
        <p:txBody>
          <a:bodyPr>
            <a:normAutofit/>
          </a:bodyPr>
          <a:lstStyle/>
          <a:p>
            <a:r>
              <a:rPr kumimoji="1" lang="zh-CN" altLang="en-US" dirty="0"/>
              <a:t>活动场地</a:t>
            </a:r>
            <a:r>
              <a:rPr kumimoji="1" lang="en-US" altLang="zh-CN" dirty="0"/>
              <a:t>-1912</a:t>
            </a:r>
            <a:r>
              <a:rPr kumimoji="1" lang="zh-CN" altLang="en-US" dirty="0"/>
              <a:t>街区胡桃里音乐酒吧</a:t>
            </a:r>
          </a:p>
        </p:txBody>
      </p:sp>
      <p:pic>
        <p:nvPicPr>
          <p:cNvPr id="4102" name="Picture 6" descr="https://wx2.sinaimg.cn/mw690/91841edcly1giw80ztam9j23402c07wk.jpg">
            <a:extLst>
              <a:ext uri="{FF2B5EF4-FFF2-40B4-BE49-F238E27FC236}">
                <a16:creationId xmlns:a16="http://schemas.microsoft.com/office/drawing/2014/main" id="{90E00445-8820-4015-8CA9-421536CF26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12"/>
          <a:stretch/>
        </p:blipFill>
        <p:spPr bwMode="auto">
          <a:xfrm>
            <a:off x="7026442" y="3713517"/>
            <a:ext cx="4138863" cy="294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wx1.sinaimg.cn/mw690/91841edcly1giw813kb8yj23402c0npf.jpg">
            <a:extLst>
              <a:ext uri="{FF2B5EF4-FFF2-40B4-BE49-F238E27FC236}">
                <a16:creationId xmlns:a16="http://schemas.microsoft.com/office/drawing/2014/main" id="{31C6C08D-B2A5-4F5B-A2F3-1D16D10F7B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13"/>
          <a:stretch/>
        </p:blipFill>
        <p:spPr bwMode="auto">
          <a:xfrm>
            <a:off x="384902" y="1389366"/>
            <a:ext cx="6171723" cy="433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wx2.sinaimg.cn/mw690/91841edcly1giykzfg0o8j21400u07jd.jpg">
            <a:extLst>
              <a:ext uri="{FF2B5EF4-FFF2-40B4-BE49-F238E27FC236}">
                <a16:creationId xmlns:a16="http://schemas.microsoft.com/office/drawing/2014/main" id="{EFC9B095-4D54-43B5-BB98-F6BF75E990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6" b="5700"/>
          <a:stretch/>
        </p:blipFill>
        <p:spPr bwMode="auto">
          <a:xfrm>
            <a:off x="7026442" y="802104"/>
            <a:ext cx="4138863" cy="2718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467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5465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ptx" id="{E83B75B1-F8B4-4D54-9F6D-8CB0B5992558}" vid="{5FCBAB7B-5ACA-4BB8-A3FF-A28411562CF0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ptx" id="{E83B75B1-F8B4-4D54-9F6D-8CB0B5992558}" vid="{5FCBAB7B-5ACA-4BB8-A3FF-A28411562CF0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7108</TotalTime>
  <Words>678</Words>
  <Application>Microsoft Office PowerPoint</Application>
  <PresentationFormat>宽屏</PresentationFormat>
  <Paragraphs>210</Paragraphs>
  <Slides>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等线</vt:lpstr>
      <vt:lpstr>等线</vt:lpstr>
      <vt:lpstr>DengXian Light</vt:lpstr>
      <vt:lpstr>Microsoft YaHei</vt:lpstr>
      <vt:lpstr>Microsoft YaHei</vt:lpstr>
      <vt:lpstr>Arial</vt:lpstr>
      <vt:lpstr>Times New Roman</vt:lpstr>
      <vt:lpstr>Office 主题</vt:lpstr>
      <vt:lpstr>1_Office 主题</vt:lpstr>
      <vt:lpstr>2_Office 主题</vt:lpstr>
      <vt:lpstr>合肥荣耀同城俱乐部4月线下活动方案 踏春赏花粉丝分享会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o202101810122</dc:creator>
  <cp:lastModifiedBy>liangfang W0001539</cp:lastModifiedBy>
  <cp:revision>40</cp:revision>
  <dcterms:created xsi:type="dcterms:W3CDTF">2021-03-08T13:15:30Z</dcterms:created>
  <dcterms:modified xsi:type="dcterms:W3CDTF">2021-03-31T08:00:52Z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2015_ms_pID_725343">
    <vt:lpwstr>(2)s4rZi4+isQUuu2yZCUtWUZKoaXYM2KtNOL5qOW/ufQq/Af0flqqRNP/+vwHq4a7H9roO0dGD
U16Z9bWVS2XTQPL5JcUd5MpUhEkXBIEgIV6DZBhAMB4jupPEFhjsSQ8cf1V1DzdFBjv+wJfY
OkxQguLo/n4c2nrcEwi582i4GqZSaqLobmL0D0Ake3UQ9m9aGVmOxeWCIZ7epxGaaXsNUnB4
J4auIMyLElxWe1oHjV</vt:lpwstr>
  </property>
  <property fmtid="{D5CDD505-2E9C-101B-9397-08002B2CF9AE}" pid="3" name="_2015_ms_pID_7253431">
    <vt:lpwstr>+YV5HifH5BOzlc3Fv0qUm66/RM2TnfItUM9BYLvM3jv5hczPtGhKJd
5QFpdt1w12IwKrWPHqZDb9pq+IXWuek0FMZS/8PupgIX1EaRsNH9tl7KiPcPlP50x0E+AUZJ
6zxZ+iJZUG7EhX62YJnsjmmTUHXhNtD7YDUta7yHRJk6Z8obTpM2yxuCQdF3KaIux6gP559V
xA/ajKNpzknyTRNV</vt:lpwstr>
  </property>
</Properties>
</file>