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handoutMasterIdLst>
    <p:handoutMasterId r:id="rId12"/>
  </p:handoutMasterIdLst>
  <p:sldIdLst>
    <p:sldId id="257" r:id="rId3"/>
    <p:sldId id="265" r:id="rId4"/>
    <p:sldId id="272" r:id="rId5"/>
    <p:sldId id="273" r:id="rId6"/>
    <p:sldId id="274" r:id="rId7"/>
    <p:sldId id="275" r:id="rId8"/>
    <p:sldId id="269" r:id="rId9"/>
    <p:sldId id="260" r:id="rId10"/>
  </p:sldIdLst>
  <p:sldSz cx="12240895" cy="684022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702" y="72"/>
      </p:cViewPr>
      <p:guideLst>
        <p:guide orient="horz" pos="2155"/>
        <p:guide pos="3856"/>
      </p:guideLst>
    </p:cSldViewPr>
  </p:slideViewPr>
  <p:notesTextViewPr>
    <p:cViewPr>
      <p:scale>
        <a:sx n="100" d="100"/>
        <a:sy n="100" d="100"/>
      </p:scale>
      <p:origin x="0" y="0"/>
    </p:cViewPr>
  </p:notesTextViewPr>
  <p:notesViewPr>
    <p:cSldViewPr>
      <p:cViewPr varScale="1">
        <p:scale>
          <a:sx n="53" d="100"/>
          <a:sy n="53" d="100"/>
        </p:scale>
        <p:origin x="-2952"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handoutMaster" Target="handoutMasters/handoutMaster1.xml"/><Relationship Id="rId11" Type="http://schemas.openxmlformats.org/officeDocument/2006/relationships/notesMaster" Target="notesMasters/notesMaster1.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314E98E-EF10-4532-B96F-5E23BA7C8BF8}"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3409749-D308-4344-9615-BCAF0D6A342E}"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C3E9A7-BED3-4CCF-AF36-4F39BEFF32F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61950" y="685800"/>
            <a:ext cx="61341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AB8415-A94B-4D7E-97B2-03832D02E4C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8091" y="2125002"/>
            <a:ext cx="10405031" cy="146628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36182" y="3876305"/>
            <a:ext cx="8568849" cy="174813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3792B-C89B-4C06-BC28-038E4662D8F8}" type="slidenum">
              <a:rPr lang="zh-CN" altLang="en-US" smtClean="0"/>
            </a:fld>
            <a:endParaRPr lang="zh-CN" altLang="en-US"/>
          </a:p>
        </p:txBody>
      </p:sp>
      <p:pic>
        <p:nvPicPr>
          <p:cNvPr id="7" name="图片 6" descr="胶片模板0715-1.jpg"/>
          <p:cNvPicPr>
            <a:picLocks noChangeAspect="1"/>
          </p:cNvPicPr>
          <p:nvPr userDrawn="1"/>
        </p:nvPicPr>
        <p:blipFill>
          <a:blip r:embed="rId2" cstate="print"/>
          <a:stretch>
            <a:fillRect/>
          </a:stretch>
        </p:blipFill>
        <p:spPr>
          <a:xfrm>
            <a:off x="222" y="413"/>
            <a:ext cx="12240768" cy="6839711"/>
          </a:xfrm>
          <a:prstGeom prst="rect">
            <a:avLst/>
          </a:prstGeom>
        </p:spPr>
      </p:pic>
      <p:pic>
        <p:nvPicPr>
          <p:cNvPr id="9" name="图片 8" descr="荣耀honor logo.png"/>
          <p:cNvPicPr>
            <a:picLocks noChangeAspect="1"/>
          </p:cNvPicPr>
          <p:nvPr userDrawn="1"/>
        </p:nvPicPr>
        <p:blipFill>
          <a:blip r:embed="rId3" cstate="print"/>
          <a:stretch>
            <a:fillRect/>
          </a:stretch>
        </p:blipFill>
        <p:spPr>
          <a:xfrm>
            <a:off x="8618915" y="683965"/>
            <a:ext cx="2722146" cy="576064"/>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3792B-C89B-4C06-BC28-038E4662D8F8}" type="slidenum">
              <a:rPr lang="zh-CN" altLang="en-US" smtClean="0"/>
            </a:fld>
            <a:endParaRPr lang="zh-CN" altLang="en-US"/>
          </a:p>
        </p:txBody>
      </p:sp>
      <p:pic>
        <p:nvPicPr>
          <p:cNvPr id="7" name="图片 6" descr="胶片模板0715-2.jpg"/>
          <p:cNvPicPr>
            <a:picLocks noChangeAspect="1"/>
          </p:cNvPicPr>
          <p:nvPr userDrawn="1"/>
        </p:nvPicPr>
        <p:blipFill>
          <a:blip r:embed="rId2" cstate="print"/>
          <a:stretch>
            <a:fillRect/>
          </a:stretch>
        </p:blipFill>
        <p:spPr>
          <a:xfrm>
            <a:off x="223" y="413"/>
            <a:ext cx="12240766" cy="683971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cxnSp>
        <p:nvCxnSpPr>
          <p:cNvPr id="11" name="直接连接符 10"/>
          <p:cNvCxnSpPr/>
          <p:nvPr userDrawn="1"/>
        </p:nvCxnSpPr>
        <p:spPr>
          <a:xfrm>
            <a:off x="431974" y="6516613"/>
            <a:ext cx="10081120"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pic>
        <p:nvPicPr>
          <p:cNvPr id="12" name="Picture 2"/>
          <p:cNvPicPr>
            <a:picLocks noChangeAspect="1" noChangeArrowheads="1"/>
          </p:cNvPicPr>
          <p:nvPr userDrawn="1"/>
        </p:nvPicPr>
        <p:blipFill>
          <a:blip r:embed="rId2" cstate="print"/>
          <a:srcRect/>
          <a:stretch>
            <a:fillRect/>
          </a:stretch>
        </p:blipFill>
        <p:spPr bwMode="auto">
          <a:xfrm>
            <a:off x="10393705" y="6328090"/>
            <a:ext cx="1487541" cy="332539"/>
          </a:xfrm>
          <a:prstGeom prst="rect">
            <a:avLst/>
          </a:prstGeom>
          <a:noFill/>
          <a:ln w="9525">
            <a:noFill/>
            <a:miter lim="800000"/>
            <a:headEnd/>
            <a:tailEnd/>
          </a:ln>
          <a:effectLst/>
        </p:spPr>
      </p:pic>
      <p:pic>
        <p:nvPicPr>
          <p:cNvPr id="13" name="Picture 2"/>
          <p:cNvPicPr>
            <a:picLocks noChangeAspect="1" noChangeArrowheads="1"/>
          </p:cNvPicPr>
          <p:nvPr userDrawn="1"/>
        </p:nvPicPr>
        <p:blipFill>
          <a:blip r:embed="rId3" cstate="print"/>
          <a:srcRect/>
          <a:stretch>
            <a:fillRect/>
          </a:stretch>
        </p:blipFill>
        <p:spPr bwMode="auto">
          <a:xfrm>
            <a:off x="10368359" y="167910"/>
            <a:ext cx="1512887" cy="372039"/>
          </a:xfrm>
          <a:prstGeom prst="rect">
            <a:avLst/>
          </a:prstGeom>
          <a:noFill/>
          <a:ln w="9525">
            <a:noFill/>
            <a:miter lim="800000"/>
            <a:headEnd/>
            <a:tailEnd/>
          </a:ln>
          <a:effectLst/>
        </p:spPr>
      </p:pic>
      <p:sp>
        <p:nvSpPr>
          <p:cNvPr id="14" name="标题 1"/>
          <p:cNvSpPr>
            <a:spLocks noGrp="1"/>
          </p:cNvSpPr>
          <p:nvPr>
            <p:ph type="title" hasCustomPrompt="1"/>
          </p:nvPr>
        </p:nvSpPr>
        <p:spPr>
          <a:xfrm>
            <a:off x="575990" y="251917"/>
            <a:ext cx="7344728" cy="565295"/>
          </a:xfrm>
        </p:spPr>
        <p:txBody>
          <a:bodyPr anchor="b">
            <a:normAutofit/>
          </a:bodyPr>
          <a:lstStyle>
            <a:lvl1pPr algn="l">
              <a:defRPr sz="2800" b="0">
                <a:solidFill>
                  <a:srgbClr val="00B0F0"/>
                </a:solidFill>
                <a:latin typeface="微软雅黑" pitchFamily="34" charset="-122"/>
                <a:ea typeface="微软雅黑" pitchFamily="34" charset="-122"/>
              </a:defRPr>
            </a:lvl1pPr>
          </a:lstStyle>
          <a:p>
            <a:r>
              <a:rPr lang="zh-CN" altLang="en-US" dirty="0" smtClean="0"/>
              <a:t>单击此处编辑正文标题</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12061" y="1596127"/>
            <a:ext cx="5406536" cy="45144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22616" y="1596127"/>
            <a:ext cx="5406536" cy="45144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3792B-C89B-4C06-BC28-038E4662D8F8}" type="slidenum">
              <a:rPr lang="zh-CN" altLang="en-US" smtClean="0"/>
            </a:fld>
            <a:endParaRPr lang="zh-CN" altLang="en-US"/>
          </a:p>
        </p:txBody>
      </p:sp>
      <p:pic>
        <p:nvPicPr>
          <p:cNvPr id="8" name="图片 7" descr="胶片模板0715-3.jpg"/>
          <p:cNvPicPr>
            <a:picLocks noChangeAspect="1"/>
          </p:cNvPicPr>
          <p:nvPr userDrawn="1"/>
        </p:nvPicPr>
        <p:blipFill>
          <a:blip r:embed="rId2" cstate="print"/>
          <a:stretch>
            <a:fillRect/>
          </a:stretch>
        </p:blipFill>
        <p:spPr>
          <a:xfrm>
            <a:off x="222" y="413"/>
            <a:ext cx="12240768" cy="6839712"/>
          </a:xfrm>
          <a:prstGeom prst="rect">
            <a:avLst/>
          </a:prstGeom>
        </p:spPr>
      </p:pic>
      <p:sp>
        <p:nvSpPr>
          <p:cNvPr id="9" name="标题 1"/>
          <p:cNvSpPr txBox="1"/>
          <p:nvPr userDrawn="1"/>
        </p:nvSpPr>
        <p:spPr>
          <a:xfrm>
            <a:off x="4608438" y="3132237"/>
            <a:ext cx="7344728" cy="565295"/>
          </a:xfrm>
          <a:prstGeom prst="rect">
            <a:avLst/>
          </a:prstGeom>
        </p:spPr>
        <p:txBody>
          <a:bodyPr vert="horz" lIns="91440" tIns="45720" rIns="91440" bIns="45720" rtlCol="0" anchor="b">
            <a:noAutofit/>
          </a:bodyPr>
          <a:lstStyle>
            <a:lvl1pPr algn="l">
              <a:defRPr sz="2000" b="1"/>
            </a:lvl1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en-US" sz="32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j-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12060" y="1531206"/>
            <a:ext cx="5408662"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12060" y="2169339"/>
            <a:ext cx="5408662"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18367" y="1531206"/>
            <a:ext cx="5410786"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18367" y="2169339"/>
            <a:ext cx="5410786"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CB3792B-C89B-4C06-BC28-038E4662D8F8}" type="slidenum">
              <a:rPr lang="zh-CN" altLang="en-US" smtClean="0"/>
            </a:fld>
            <a:endParaRPr lang="zh-CN" altLang="en-US"/>
          </a:p>
        </p:txBody>
      </p:sp>
      <p:pic>
        <p:nvPicPr>
          <p:cNvPr id="10" name="图片 9" descr="2.jpg"/>
          <p:cNvPicPr>
            <a:picLocks noChangeAspect="1"/>
          </p:cNvPicPr>
          <p:nvPr userDrawn="1"/>
        </p:nvPicPr>
        <p:blipFill>
          <a:blip r:embed="rId2" cstate="print"/>
          <a:stretch>
            <a:fillRect/>
          </a:stretch>
        </p:blipFill>
        <p:spPr>
          <a:xfrm>
            <a:off x="4289" y="0"/>
            <a:ext cx="12232635" cy="6840538"/>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CB3792B-C89B-4C06-BC28-038E4662D8F8}"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CB3792B-C89B-4C06-BC28-038E4662D8F8}"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12061" y="272355"/>
            <a:ext cx="4027275" cy="115909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85974" y="272355"/>
            <a:ext cx="6843178" cy="58382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12061" y="1431446"/>
            <a:ext cx="4027275" cy="46791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3792B-C89B-4C06-BC28-038E4662D8F8}"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9363" y="4788378"/>
            <a:ext cx="7344728" cy="565295"/>
          </a:xfrm>
        </p:spPr>
        <p:txBody>
          <a:bodyPr anchor="b"/>
          <a:lstStyle>
            <a:lvl1pPr algn="l">
              <a:defRPr sz="2000" b="1"/>
            </a:lvl1pPr>
          </a:lstStyle>
          <a:p>
            <a:r>
              <a:rPr lang="zh-CN" altLang="en-US" dirty="0" smtClean="0"/>
              <a:t>单击此处编辑母版标题样式</a:t>
            </a:r>
            <a:endParaRPr lang="zh-CN" altLang="en-US" dirty="0"/>
          </a:p>
        </p:txBody>
      </p:sp>
      <p:sp>
        <p:nvSpPr>
          <p:cNvPr id="3" name="图片占位符 2"/>
          <p:cNvSpPr>
            <a:spLocks noGrp="1"/>
          </p:cNvSpPr>
          <p:nvPr>
            <p:ph type="pic" idx="1"/>
          </p:nvPr>
        </p:nvSpPr>
        <p:spPr>
          <a:xfrm>
            <a:off x="2399363" y="611217"/>
            <a:ext cx="7344728" cy="41043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9363" y="5353672"/>
            <a:ext cx="7344728" cy="8028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3792B-C89B-4C06-BC28-038E4662D8F8}"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3792B-C89B-4C06-BC28-038E4662D8F8}"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74882" y="273941"/>
            <a:ext cx="2754273" cy="58366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12060" y="273941"/>
            <a:ext cx="8058799" cy="58366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14BA43D-9003-48B0-9047-85178C20D38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3792B-C89B-4C06-BC28-038E4662D8F8}"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12061" y="273941"/>
            <a:ext cx="11017092" cy="1140089"/>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12061" y="1596127"/>
            <a:ext cx="11017092" cy="4514439"/>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12061" y="6340168"/>
            <a:ext cx="2856283" cy="364195"/>
          </a:xfrm>
          <a:prstGeom prst="rect">
            <a:avLst/>
          </a:prstGeom>
        </p:spPr>
        <p:txBody>
          <a:bodyPr vert="horz" lIns="91440" tIns="45720" rIns="91440" bIns="45720" rtlCol="0" anchor="ctr"/>
          <a:lstStyle>
            <a:lvl1pPr algn="l">
              <a:defRPr sz="1200">
                <a:solidFill>
                  <a:schemeClr val="tx1">
                    <a:tint val="75000"/>
                  </a:schemeClr>
                </a:solidFill>
              </a:defRPr>
            </a:lvl1pPr>
          </a:lstStyle>
          <a:p>
            <a:fld id="{E14BA43D-9003-48B0-9047-85178C20D389}" type="datetimeFigureOut">
              <a:rPr lang="zh-CN" altLang="en-US" smtClean="0"/>
            </a:fld>
            <a:endParaRPr lang="zh-CN" altLang="en-US"/>
          </a:p>
        </p:txBody>
      </p:sp>
      <p:sp>
        <p:nvSpPr>
          <p:cNvPr id="5" name="页脚占位符 4"/>
          <p:cNvSpPr>
            <a:spLocks noGrp="1"/>
          </p:cNvSpPr>
          <p:nvPr>
            <p:ph type="ftr" sz="quarter" idx="3"/>
          </p:nvPr>
        </p:nvSpPr>
        <p:spPr>
          <a:xfrm>
            <a:off x="4182415" y="6340168"/>
            <a:ext cx="3876384" cy="36419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72872" y="6340168"/>
            <a:ext cx="2856283" cy="364195"/>
          </a:xfrm>
          <a:prstGeom prst="rect">
            <a:avLst/>
          </a:prstGeom>
        </p:spPr>
        <p:txBody>
          <a:bodyPr vert="horz" lIns="91440" tIns="45720" rIns="91440" bIns="45720" rtlCol="0" anchor="ctr"/>
          <a:lstStyle>
            <a:lvl1pPr algn="r">
              <a:defRPr sz="1200">
                <a:solidFill>
                  <a:schemeClr val="tx1">
                    <a:tint val="75000"/>
                  </a:schemeClr>
                </a:solidFill>
              </a:defRPr>
            </a:lvl1pPr>
          </a:lstStyle>
          <a:p>
            <a:fld id="{6CB3792B-C89B-4C06-BC28-038E4662D8F8}"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8118" y="2863250"/>
            <a:ext cx="7632848" cy="936104"/>
          </a:xfrm>
          <a:prstGeom prst="rect">
            <a:avLst/>
          </a:prstGeom>
        </p:spPr>
        <p:txBody>
          <a:bodyPr vert="horz" wrap="square" lIns="91440" tIns="45720" rIns="91440" bIns="45720" rtlCol="0" anchor="b">
            <a:noAutofit/>
          </a:bodyPr>
          <a:lstStyle/>
          <a:p>
            <a:pPr marL="0" marR="0" indent="0" algn="ctr" defTabSz="914400" rtl="0" eaLnBrk="1" fontAlgn="auto" latinLnBrk="0" hangingPunct="1">
              <a:lnSpc>
                <a:spcPct val="100000"/>
              </a:lnSpc>
              <a:spcBef>
                <a:spcPct val="0"/>
              </a:spcBef>
              <a:spcAft>
                <a:spcPts val="0"/>
              </a:spcAft>
              <a:buClrTx/>
              <a:buSzTx/>
              <a:buFontTx/>
              <a:buNone/>
            </a:pPr>
            <a:r>
              <a:rPr lang="zh-CN" altLang="en-US" sz="4000" dirty="0" smtClean="0">
                <a:solidFill>
                  <a:schemeClr val="bg1"/>
                </a:solidFill>
                <a:latin typeface="微软雅黑" pitchFamily="34" charset="-122"/>
                <a:ea typeface="微软雅黑" pitchFamily="34" charset="-122"/>
                <a:cs typeface="+mj-cs"/>
              </a:rPr>
              <a:t>绿色自由行，为荣耀加油！</a:t>
            </a:r>
            <a:endParaRPr lang="zh-CN" altLang="en-US" sz="4000" dirty="0" smtClean="0">
              <a:solidFill>
                <a:schemeClr val="bg1"/>
              </a:solidFill>
              <a:latin typeface="微软雅黑" pitchFamily="34" charset="-122"/>
              <a:ea typeface="微软雅黑" pitchFamily="34" charset="-122"/>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a:xfrm>
            <a:off x="575945" y="252095"/>
            <a:ext cx="10896600" cy="115189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sz="2800" dirty="0" smtClean="0">
                <a:solidFill>
                  <a:srgbClr val="00B0F0"/>
                </a:solidFill>
              </a:rPr>
              <a:t>活动背景</a:t>
            </a:r>
            <a:endParaRPr lang="zh-CN" sz="2800" dirty="0" smtClean="0">
              <a:solidFill>
                <a:srgbClr val="00B0F0"/>
              </a:solidFill>
            </a:endParaRPr>
          </a:p>
        </p:txBody>
      </p:sp>
      <p:sp>
        <p:nvSpPr>
          <p:cNvPr id="4" name="TextBox 2"/>
          <p:cNvSpPr txBox="1"/>
          <p:nvPr/>
        </p:nvSpPr>
        <p:spPr>
          <a:xfrm>
            <a:off x="575990" y="1404045"/>
            <a:ext cx="10801200" cy="4392488"/>
          </a:xfrm>
          <a:prstGeom prst="rect">
            <a:avLst/>
          </a:prstGeom>
        </p:spPr>
        <p:txBody>
          <a:bodyPr vert="horz" wrap="square" lIns="91440" tIns="45720" rIns="91440" bIns="45720" rtlCol="0" anchor="t">
            <a:noAutofit/>
          </a:bodyPr>
          <a:lstStyle/>
          <a:p>
            <a:pPr>
              <a:spcBef>
                <a:spcPct val="0"/>
              </a:spcBef>
            </a:pP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目前荣耀手机知名度在不断提高，但是作为三四线城市接受度并不如蓝绿厂商，为了更加推广荣耀产品，使产品更加深入民心，开展绿色环城活动。</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a:xfrm>
            <a:off x="575990" y="251917"/>
            <a:ext cx="7344728" cy="56529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dirty="0" smtClean="0">
                <a:solidFill>
                  <a:srgbClr val="00B0F0"/>
                </a:solidFill>
              </a:rPr>
              <a:t>成员及分工</a:t>
            </a:r>
            <a:endParaRPr lang="zh-CN" altLang="en-US" sz="2800" dirty="0">
              <a:solidFill>
                <a:srgbClr val="00B0F0"/>
              </a:solidFill>
            </a:endParaRPr>
          </a:p>
        </p:txBody>
      </p:sp>
      <p:sp>
        <p:nvSpPr>
          <p:cNvPr id="3" name="TextBox 2"/>
          <p:cNvSpPr txBox="1"/>
          <p:nvPr/>
        </p:nvSpPr>
        <p:spPr>
          <a:xfrm>
            <a:off x="575990" y="1404045"/>
            <a:ext cx="10801200" cy="4392488"/>
          </a:xfrm>
          <a:prstGeom prst="rect">
            <a:avLst/>
          </a:prstGeom>
        </p:spPr>
        <p:txBody>
          <a:bodyPr vert="horz" wrap="square" lIns="91440" tIns="45720" rIns="91440" bIns="45720" rtlCol="0" anchor="t">
            <a:noAutofit/>
          </a:bodyPr>
          <a:lstStyle/>
          <a:p>
            <a:pPr>
              <a:spcBef>
                <a:spcPct val="0"/>
              </a:spcBef>
            </a:pP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骑行队长：负责带队之路</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骑行队员：跟随造成声势</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演示队员：演示手机功能或特性</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信息收集策划员：提前收集华为或荣耀门店信息</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a:xfrm>
            <a:off x="575990" y="251917"/>
            <a:ext cx="7344728" cy="56529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dirty="0">
                <a:solidFill>
                  <a:srgbClr val="00B0F0"/>
                </a:solidFill>
              </a:rPr>
              <a:t>活动方案</a:t>
            </a:r>
            <a:endParaRPr lang="zh-CN" altLang="en-US" sz="2800" dirty="0">
              <a:solidFill>
                <a:srgbClr val="00B0F0"/>
              </a:solidFill>
            </a:endParaRPr>
          </a:p>
        </p:txBody>
      </p:sp>
      <p:sp>
        <p:nvSpPr>
          <p:cNvPr id="3" name="TextBox 2"/>
          <p:cNvSpPr txBox="1"/>
          <p:nvPr/>
        </p:nvSpPr>
        <p:spPr>
          <a:xfrm>
            <a:off x="575990" y="1404045"/>
            <a:ext cx="10801200" cy="4392488"/>
          </a:xfrm>
          <a:prstGeom prst="rect">
            <a:avLst/>
          </a:prstGeom>
        </p:spPr>
        <p:txBody>
          <a:bodyPr vert="horz" wrap="square" lIns="91440" tIns="45720" rIns="91440" bIns="45720" rtlCol="0" anchor="t">
            <a:noAutofit/>
          </a:bodyPr>
          <a:lstStyle/>
          <a:p>
            <a:pPr>
              <a:spcBef>
                <a:spcPct val="0"/>
              </a:spcBef>
            </a:pPr>
            <a:r>
              <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1</a:t>
            </a: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a:t>
            </a: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全员参加的门店</a:t>
            </a:r>
            <a:r>
              <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logo</a:t>
            </a: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地址大收集活动，收集最多的给予奖励</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r>
              <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2</a:t>
            </a: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a:t>
            </a: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根据提前收集的门店地址制定骑行路线图</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r>
              <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3</a:t>
            </a: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、骑行队长带有荣耀</a:t>
            </a:r>
            <a:r>
              <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logo</a:t>
            </a: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旗帜，在前按照指定路线环形全程，在主要的门店或者间隔长的普通门店进行有奖活动或者是手机性能展示。</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r>
              <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4</a:t>
            </a: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、在每个门店可以让任意人加入骑行队伍并发放服装（挖掘潜在的花粉）</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en-US" altLang="zh-CN"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a:p>
            <a:pPr>
              <a:spcBef>
                <a:spcPct val="0"/>
              </a:spcBef>
            </a:pP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a:xfrm>
            <a:off x="575990" y="251917"/>
            <a:ext cx="7344728" cy="56529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dirty="0" smtClean="0">
                <a:solidFill>
                  <a:srgbClr val="00B0F0"/>
                </a:solidFill>
              </a:rPr>
              <a:t>关键动作详解</a:t>
            </a:r>
            <a:endParaRPr lang="zh-CN" altLang="en-US" sz="2800" dirty="0">
              <a:solidFill>
                <a:srgbClr val="00B0F0"/>
              </a:solidFill>
            </a:endParaRPr>
          </a:p>
        </p:txBody>
      </p:sp>
      <p:sp>
        <p:nvSpPr>
          <p:cNvPr id="3" name="TextBox 2"/>
          <p:cNvSpPr txBox="1"/>
          <p:nvPr/>
        </p:nvSpPr>
        <p:spPr>
          <a:xfrm>
            <a:off x="575990" y="1404045"/>
            <a:ext cx="10801200" cy="4392488"/>
          </a:xfrm>
          <a:prstGeom prst="rect">
            <a:avLst/>
          </a:prstGeom>
        </p:spPr>
        <p:txBody>
          <a:bodyPr vert="horz" wrap="square" lIns="91440" tIns="45720" rIns="91440" bIns="45720" rtlCol="0" anchor="t">
            <a:noAutofit/>
          </a:bodyPr>
          <a:lstStyle/>
          <a:p>
            <a:pPr>
              <a:spcBef>
                <a:spcPct val="0"/>
              </a:spcBef>
            </a:pP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提前收集门店地址，这本身就是一种宣传，在这个阶段要造大声势，让更多的人员参与进来</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a:xfrm>
            <a:off x="575990" y="251917"/>
            <a:ext cx="7344728" cy="56529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dirty="0" smtClean="0">
                <a:solidFill>
                  <a:srgbClr val="00B0F0"/>
                </a:solidFill>
              </a:rPr>
              <a:t>期望目标</a:t>
            </a:r>
            <a:endParaRPr lang="zh-CN" altLang="en-US" sz="2800" dirty="0">
              <a:solidFill>
                <a:srgbClr val="00B0F0"/>
              </a:solidFill>
            </a:endParaRPr>
          </a:p>
        </p:txBody>
      </p:sp>
      <p:sp>
        <p:nvSpPr>
          <p:cNvPr id="3" name="TextBox 2"/>
          <p:cNvSpPr txBox="1"/>
          <p:nvPr/>
        </p:nvSpPr>
        <p:spPr>
          <a:xfrm>
            <a:off x="575990" y="1392615"/>
            <a:ext cx="10801200" cy="4392488"/>
          </a:xfrm>
          <a:prstGeom prst="rect">
            <a:avLst/>
          </a:prstGeom>
        </p:spPr>
        <p:txBody>
          <a:bodyPr vert="horz" wrap="square" lIns="91440" tIns="45720" rIns="91440" bIns="45720" rtlCol="0" anchor="t">
            <a:noAutofit/>
          </a:bodyPr>
          <a:lstStyle/>
          <a:p>
            <a:pPr>
              <a:spcBef>
                <a:spcPct val="0"/>
              </a:spcBef>
            </a:pPr>
            <a:r>
              <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rPr>
              <a:t>收集门店信息也为华为形成资源，让更多的人了解华为或荣耀产品。</a:t>
            </a:r>
            <a:endParaRPr kumimoji="0" lang="zh-CN" altLang="en-US" b="0" i="1" u="none" strike="noStrike" kern="1200" cap="none" spc="0" normalizeH="0" baseline="0" noProof="0" dirty="0" smtClean="0">
              <a:ln>
                <a:noFill/>
              </a:ln>
              <a:solidFill>
                <a:schemeClr val="tx1">
                  <a:lumMod val="50000"/>
                  <a:lumOff val="50000"/>
                </a:schemeClr>
              </a:solidFill>
              <a:effectLst/>
              <a:uLnTx/>
              <a:uFillTx/>
              <a:latin typeface="微软雅黑" pitchFamily="34" charset="-122"/>
              <a:ea typeface="微软雅黑" pitchFamily="34" charset="-122"/>
              <a:cs typeface="+mj-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a:xfrm>
            <a:off x="575990" y="251917"/>
            <a:ext cx="7344728" cy="56529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dirty="0" smtClean="0">
                <a:solidFill>
                  <a:srgbClr val="00B0F0"/>
                </a:solidFill>
              </a:rPr>
              <a:t>需要的资源与支持</a:t>
            </a:r>
            <a:endParaRPr lang="zh-CN" altLang="en-US" sz="2800" dirty="0">
              <a:solidFill>
                <a:srgbClr val="00B0F0"/>
              </a:solidFill>
            </a:endParaRPr>
          </a:p>
        </p:txBody>
      </p:sp>
      <p:sp>
        <p:nvSpPr>
          <p:cNvPr id="3" name="文本框 2"/>
          <p:cNvSpPr txBox="1"/>
          <p:nvPr/>
        </p:nvSpPr>
        <p:spPr>
          <a:xfrm>
            <a:off x="1033145" y="1499870"/>
            <a:ext cx="9264015" cy="3792220"/>
          </a:xfrm>
          <a:prstGeom prst="rect">
            <a:avLst/>
          </a:prstGeom>
        </p:spPr>
        <p:txBody>
          <a:bodyPr vert="horz" wrap="square" lIns="91440" tIns="45720" rIns="91440" bIns="45720" rtlCol="0" anchor="t">
            <a:noAutofit/>
          </a:bodyPr>
          <a:p>
            <a:pPr>
              <a:spcBef>
                <a:spcPct val="0"/>
              </a:spcBef>
            </a:pPr>
            <a:r>
              <a:rPr lang="zh-CN" altLang="en-US" i="1" dirty="0" smtClean="0">
                <a:solidFill>
                  <a:schemeClr val="bg1">
                    <a:lumMod val="50000"/>
                  </a:schemeClr>
                </a:solidFill>
                <a:latin typeface="微软雅黑" pitchFamily="34" charset="-122"/>
                <a:ea typeface="微软雅黑" pitchFamily="34" charset="-122"/>
                <a:cs typeface="+mj-cs"/>
              </a:rPr>
              <a:t>华为或荣耀旗帜</a:t>
            </a:r>
            <a:endParaRPr lang="zh-CN" altLang="en-US" i="1" dirty="0" smtClean="0">
              <a:solidFill>
                <a:schemeClr val="bg1">
                  <a:lumMod val="50000"/>
                </a:schemeClr>
              </a:solidFill>
              <a:latin typeface="微软雅黑" pitchFamily="34" charset="-122"/>
              <a:ea typeface="微软雅黑" pitchFamily="34" charset="-122"/>
              <a:cs typeface="+mj-cs"/>
            </a:endParaRPr>
          </a:p>
          <a:p>
            <a:pPr>
              <a:spcBef>
                <a:spcPct val="0"/>
              </a:spcBef>
            </a:pPr>
            <a:r>
              <a:rPr lang="zh-CN" altLang="en-US" i="1" dirty="0" smtClean="0">
                <a:solidFill>
                  <a:schemeClr val="bg1">
                    <a:lumMod val="50000"/>
                  </a:schemeClr>
                </a:solidFill>
                <a:latin typeface="微软雅黑" pitchFamily="34" charset="-122"/>
                <a:ea typeface="微软雅黑" pitchFamily="34" charset="-122"/>
                <a:cs typeface="+mj-cs"/>
              </a:rPr>
              <a:t>带有华为或荣耀</a:t>
            </a:r>
            <a:r>
              <a:rPr lang="en-US" altLang="zh-CN" i="1" dirty="0" smtClean="0">
                <a:solidFill>
                  <a:schemeClr val="bg1">
                    <a:lumMod val="50000"/>
                  </a:schemeClr>
                </a:solidFill>
                <a:latin typeface="微软雅黑" pitchFamily="34" charset="-122"/>
                <a:ea typeface="微软雅黑" pitchFamily="34" charset="-122"/>
                <a:cs typeface="+mj-cs"/>
              </a:rPr>
              <a:t>logo</a:t>
            </a:r>
            <a:r>
              <a:rPr lang="zh-CN" altLang="en-US" i="1" dirty="0" smtClean="0">
                <a:solidFill>
                  <a:schemeClr val="bg1">
                    <a:lumMod val="50000"/>
                  </a:schemeClr>
                </a:solidFill>
                <a:latin typeface="微软雅黑" pitchFamily="34" charset="-122"/>
                <a:ea typeface="微软雅黑" pitchFamily="34" charset="-122"/>
                <a:cs typeface="+mj-cs"/>
              </a:rPr>
              <a:t>的</a:t>
            </a:r>
            <a:r>
              <a:rPr lang="en-US" altLang="zh-CN" i="1" dirty="0" smtClean="0">
                <a:solidFill>
                  <a:schemeClr val="bg1">
                    <a:lumMod val="50000"/>
                  </a:schemeClr>
                </a:solidFill>
                <a:latin typeface="微软雅黑" pitchFamily="34" charset="-122"/>
                <a:ea typeface="微软雅黑" pitchFamily="34" charset="-122"/>
                <a:cs typeface="+mj-cs"/>
              </a:rPr>
              <a:t>T</a:t>
            </a:r>
            <a:r>
              <a:rPr lang="zh-CN" altLang="en-US" i="1" dirty="0" smtClean="0">
                <a:solidFill>
                  <a:schemeClr val="bg1">
                    <a:lumMod val="50000"/>
                  </a:schemeClr>
                </a:solidFill>
                <a:latin typeface="微软雅黑" pitchFamily="34" charset="-122"/>
                <a:ea typeface="微软雅黑" pitchFamily="34" charset="-122"/>
                <a:cs typeface="+mj-cs"/>
              </a:rPr>
              <a:t>恤</a:t>
            </a:r>
            <a:endParaRPr lang="zh-CN" altLang="en-US" i="1" dirty="0" smtClean="0">
              <a:solidFill>
                <a:schemeClr val="bg1">
                  <a:lumMod val="50000"/>
                </a:schemeClr>
              </a:solidFill>
              <a:latin typeface="微软雅黑" pitchFamily="34" charset="-122"/>
              <a:ea typeface="微软雅黑" pitchFamily="34" charset="-122"/>
              <a:cs typeface="+mj-cs"/>
            </a:endParaRPr>
          </a:p>
          <a:p>
            <a:pPr>
              <a:spcBef>
                <a:spcPct val="0"/>
              </a:spcBef>
            </a:pPr>
            <a:r>
              <a:rPr lang="zh-CN" altLang="en-US" i="1" dirty="0" smtClean="0">
                <a:solidFill>
                  <a:schemeClr val="bg1">
                    <a:lumMod val="50000"/>
                  </a:schemeClr>
                </a:solidFill>
                <a:latin typeface="微软雅黑" pitchFamily="34" charset="-122"/>
                <a:ea typeface="微软雅黑" pitchFamily="34" charset="-122"/>
                <a:cs typeface="+mj-cs"/>
              </a:rPr>
              <a:t>小礼品（支架，手机壳、钢化膜等）</a:t>
            </a:r>
            <a:endParaRPr lang="zh-CN" altLang="en-US" i="1" dirty="0" smtClean="0">
              <a:solidFill>
                <a:schemeClr val="bg1">
                  <a:lumMod val="50000"/>
                </a:schemeClr>
              </a:solidFill>
              <a:latin typeface="微软雅黑" pitchFamily="34" charset="-122"/>
              <a:ea typeface="微软雅黑" pitchFamily="34" charset="-122"/>
              <a:cs typeface="+mj-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vert="horz" wrap="square" lIns="91440" tIns="45720" rIns="91440" bIns="45720" rtlCol="0" anchor="t">
        <a:noAutofit/>
      </a:bodyPr>
      <a:lstStyle>
        <a:defPPr>
          <a:spcBef>
            <a:spcPct val="0"/>
          </a:spcBef>
          <a:defRPr sz="3200" dirty="0" smtClean="0">
            <a:latin typeface="微软雅黑" pitchFamily="34" charset="-122"/>
            <a:ea typeface="微软雅黑" pitchFamily="34" charset="-122"/>
            <a:cs typeface="+mj-cs"/>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417</Words>
  <Application>WPS 演示</Application>
  <PresentationFormat>自定义</PresentationFormat>
  <Paragraphs>43</Paragraphs>
  <Slides>8</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8</vt:i4>
      </vt:variant>
    </vt:vector>
  </HeadingPairs>
  <TitlesOfParts>
    <vt:vector size="20" baseType="lpstr">
      <vt:lpstr>Arial</vt:lpstr>
      <vt:lpstr>宋体</vt:lpstr>
      <vt:lpstr>Wingdings</vt:lpstr>
      <vt:lpstr>微软雅黑</vt:lpstr>
      <vt:lpstr>黑体</vt:lpstr>
      <vt:lpstr>Franklin Gothic Medium</vt:lpstr>
      <vt:lpstr>Franklin Gothic Book</vt:lpstr>
      <vt:lpstr>Latha</vt:lpstr>
      <vt:lpstr>Calibri</vt:lpstr>
      <vt:lpstr>Lucida Sans</vt:lpstr>
      <vt:lpstr>微软雅黑</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Huawei Technologies Co.,Ltd.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s00349480</dc:creator>
  <cp:lastModifiedBy>Administrator</cp:lastModifiedBy>
  <cp:revision>25</cp:revision>
  <dcterms:created xsi:type="dcterms:W3CDTF">2015-07-27T07:05:00Z</dcterms:created>
  <dcterms:modified xsi:type="dcterms:W3CDTF">2017-08-08T10:23:23Z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2015_ms_pID_725343">
    <vt:lpwstr>(3)FzrsLJXsDgWfhRVt5wnKQyH8zUI3MdwBp0Ippx5/PZqhgC8qkAYcEsC+cFJ/b0BmWI+8Dpi6
lOHKppgRFmxcxuYEPi9idc+uIR5tSMwjJhv27jpCNWV7J68fvl3FmDNAexu58zT7iqcHjdDy
EAo3QmAybqVCH/ZqSu8BL3glMs5gST1bdLIIFEIDE0b6akVHuX6Svnx4CqBMWnpXaxMQSBs8
/9e5O8e6yCR9BnFYpo</vt:lpwstr>
  </property>
  <property fmtid="{D5CDD505-2E9C-101B-9397-08002B2CF9AE}" pid="3" name="_2015_ms_pID_7253431">
    <vt:lpwstr>prsFkOBCMvt322cZ0woQGhblD6lO3NjulGEHzxUKq+QGaoSVEgnZKU
tqyxcfkUsaWLzlYQcp6D9HXMUGFazVQc1aFP5xmJE0ZypyL38KIrNqYPGHUbiVZKVQBcfpyR
BBgubmhN/sBVZgWCrXS+gEulX+qj9X4sGvwVpc5KPm7fB6ZzjT54x7LAmXATvVjV3dzK3vCx
2/2gUI14NShVwceOiFddMQ3i5/b7gvAU0q6c</vt:lpwstr>
  </property>
  <property fmtid="{D5CDD505-2E9C-101B-9397-08002B2CF9AE}" pid="4" name="_2015_ms_pID_7253432">
    <vt:lpwstr>7g==</vt:lpwstr>
  </property>
  <property fmtid="{D5CDD505-2E9C-101B-9397-08002B2CF9AE}" pid="5" name="_readonly">
    <vt:lpwstr/>
  </property>
  <property fmtid="{D5CDD505-2E9C-101B-9397-08002B2CF9AE}" pid="6" name="_change">
    <vt:lpwstr/>
  </property>
  <property fmtid="{D5CDD505-2E9C-101B-9397-08002B2CF9AE}" pid="7" name="_full-control">
    <vt:lpwstr/>
  </property>
  <property fmtid="{D5CDD505-2E9C-101B-9397-08002B2CF9AE}" pid="8" name="sflag">
    <vt:lpwstr>1501732182</vt:lpwstr>
  </property>
  <property fmtid="{D5CDD505-2E9C-101B-9397-08002B2CF9AE}" pid="9" name="KSOProductBuildVer">
    <vt:lpwstr>2052-10.1.0.6206</vt:lpwstr>
  </property>
</Properties>
</file>