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y="6840538" cx="12241213"/>
  <p:notesSz cx="6858000" cy="9144000"/>
  <p:defaultTextStyle>
    <a:defPPr>
      <a:defRPr lang="zh-CN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702" y="72"/>
      </p:cViewPr>
      <p:guideLst>
        <p:guide orient="horz" pos="2155"/>
        <p:guide pos="385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95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tableStyles" Target="tableStyles.xml"/><Relationship Id="rId15" Type="http://schemas.openxmlformats.org/officeDocument/2006/relationships/presProps" Target="presProps.xml"/><Relationship Id="rId16" Type="http://schemas.openxmlformats.org/officeDocument/2006/relationships/viewProps" Target="viewProps.xml"/></Relationships>
</file>

<file path=ppt/handoutMasters/_rels/handout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65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A314E98E-EF10-4532-B96F-5E23BA7C8BF8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6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66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53409749-D308-4344-9615-BCAF0D6A342E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</p:handoutMaster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65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BFC3E9A7-BED3-4CCF-AF36-4F39BEFF32FD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54" name="幻灯片图像占位符 3"/>
          <p:cNvSpPr>
            <a:spLocks noChangeAspect="1" noRot="1" noGrp="1"/>
          </p:cNvSpPr>
          <p:nvPr>
            <p:ph type="sldImg" idx="2"/>
          </p:nvPr>
        </p:nvSpPr>
        <p:spPr>
          <a:xfrm>
            <a:off x="361950" y="685800"/>
            <a:ext cx="6134100" cy="34290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altLang="en-US" lang="zh-CN"/>
          </a:p>
        </p:txBody>
      </p:sp>
      <p:sp>
        <p:nvSpPr>
          <p:cNvPr id="104865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5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altLang="en-US" lang="zh-CN"/>
          </a:p>
        </p:txBody>
      </p:sp>
      <p:sp>
        <p:nvSpPr>
          <p:cNvPr id="104865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82AB8415-A94B-4D7E-97B2-03832D02E4C5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914400" eaLnBrk="1" hangingPunct="1" latinLnBrk="0" marL="0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png"/><Relationship Id="rId3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标题幻灯片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标题 1"/>
          <p:cNvSpPr>
            <a:spLocks noGrp="1"/>
          </p:cNvSpPr>
          <p:nvPr>
            <p:ph type="ctrTitle"/>
          </p:nvPr>
        </p:nvSpPr>
        <p:spPr>
          <a:xfrm>
            <a:off x="918091" y="2125002"/>
            <a:ext cx="10405031" cy="1466283"/>
          </a:xfrm>
        </p:spPr>
        <p:txBody>
          <a:bodyPr/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598" name="副标题 2"/>
          <p:cNvSpPr>
            <a:spLocks noGrp="1"/>
          </p:cNvSpPr>
          <p:nvPr>
            <p:ph type="subTitle" idx="1"/>
          </p:nvPr>
        </p:nvSpPr>
        <p:spPr>
          <a:xfrm>
            <a:off x="1836182" y="3876305"/>
            <a:ext cx="8568849" cy="1748138"/>
          </a:xfrm>
        </p:spPr>
        <p:txBody>
          <a:bodyPr/>
          <a:lstStyle>
            <a:lvl1pPr algn="ctr" indent="0" mar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algn="ctr" indent="0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altLang="en-US" lang="zh-CN" smtClean="0"/>
              <a:t>单击此处编辑母版副标题样式</a:t>
            </a:r>
            <a:endParaRPr altLang="en-US" lang="zh-CN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  <p:pic>
        <p:nvPicPr>
          <p:cNvPr id="2097154" name="图片 6" descr="胶片模板0715-1.jpg"/>
          <p:cNvPicPr>
            <a:picLocks noChangeAspect="1"/>
          </p:cNvPicPr>
          <p:nvPr userDrawn="1"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222" y="413"/>
            <a:ext cx="12240768" cy="6839711"/>
          </a:xfrm>
          <a:prstGeom prst="rect"/>
        </p:spPr>
      </p:pic>
      <p:pic>
        <p:nvPicPr>
          <p:cNvPr id="2097155" name="图片 8" descr="荣耀honor logo.png"/>
          <p:cNvPicPr>
            <a:picLocks noChangeAspect="1"/>
          </p:cNvPicPr>
          <p:nvPr userDrawn="1"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8618915" y="683965"/>
            <a:ext cx="2722146" cy="576064"/>
          </a:xfrm>
          <a:prstGeom prst="rect"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标题和内容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22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  <p:pic>
        <p:nvPicPr>
          <p:cNvPr id="2097158" name="图片 6" descr="胶片模板0715-2.jpg"/>
          <p:cNvPicPr>
            <a:picLocks noChangeAspect="1"/>
          </p:cNvPicPr>
          <p:nvPr userDrawn="1"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223" y="413"/>
            <a:ext cx="12240766" cy="6839711"/>
          </a:xfrm>
          <a:prstGeom prst="rect"/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45728" name="直接连接符 10"/>
          <p:cNvCxnSpPr>
            <a:cxnSpLocks/>
          </p:cNvCxnSpPr>
          <p:nvPr userDrawn="1"/>
        </p:nvCxnSpPr>
        <p:spPr>
          <a:xfrm>
            <a:off x="431974" y="6516613"/>
            <a:ext cx="10081120" cy="0"/>
          </a:xfrm>
          <a:prstGeom prst="line"/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97152" name="Picture 2"/>
          <p:cNvPicPr>
            <a:picLocks noChangeAspect="1" noChangeArrowheads="1"/>
          </p:cNvPicPr>
          <p:nvPr userDrawn="1"/>
        </p:nvPicPr>
        <p:blipFill>
          <a:blip xmlns:r="http://schemas.openxmlformats.org/officeDocument/2006/relationships" r:embed="rId1" cstate="print"/>
          <a:srcRect/>
          <a:stretch>
            <a:fillRect/>
          </a:stretch>
        </p:blipFill>
        <p:spPr bwMode="auto">
          <a:xfrm>
            <a:off x="10393705" y="6328090"/>
            <a:ext cx="1487541" cy="332539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97153" name="Picture 2"/>
          <p:cNvPicPr>
            <a:picLocks noChangeAspect="1" noChangeArrowheads="1"/>
          </p:cNvPicPr>
          <p:nvPr userDrawn="1"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0368359" y="167910"/>
            <a:ext cx="1512887" cy="372039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48581" name="标题 1"/>
          <p:cNvSpPr>
            <a:spLocks noGrp="1"/>
          </p:cNvSpPr>
          <p:nvPr>
            <p:ph type="title" hasCustomPrompt="1"/>
          </p:nvPr>
        </p:nvSpPr>
        <p:spPr>
          <a:xfrm>
            <a:off x="575990" y="251917"/>
            <a:ext cx="7344728" cy="565295"/>
          </a:xfrm>
        </p:spPr>
        <p:txBody>
          <a:bodyPr anchor="b">
            <a:normAutofit/>
          </a:bodyPr>
          <a:lstStyle>
            <a:lvl1pPr algn="l">
              <a:defRPr b="0" sz="280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altLang="en-US" dirty="0" lang="zh-CN" smtClean="0"/>
              <a:t>单击此处编辑正文标题</a:t>
            </a:r>
            <a:endParaRPr altLang="en-US" dirty="0"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两栏内容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15" name="内容占位符 2"/>
          <p:cNvSpPr>
            <a:spLocks noGrp="1"/>
          </p:cNvSpPr>
          <p:nvPr>
            <p:ph sz="half" idx="1"/>
          </p:nvPr>
        </p:nvSpPr>
        <p:spPr>
          <a:xfrm>
            <a:off x="612061" y="1596127"/>
            <a:ext cx="5406536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16" name="内容占位符 3"/>
          <p:cNvSpPr>
            <a:spLocks noGrp="1"/>
          </p:cNvSpPr>
          <p:nvPr>
            <p:ph sz="half" idx="2"/>
          </p:nvPr>
        </p:nvSpPr>
        <p:spPr>
          <a:xfrm>
            <a:off x="6222616" y="1596127"/>
            <a:ext cx="5406536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17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8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9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  <p:pic>
        <p:nvPicPr>
          <p:cNvPr id="2097157" name="图片 7" descr="胶片模板0715-3.jpg"/>
          <p:cNvPicPr>
            <a:picLocks noChangeAspect="1"/>
          </p:cNvPicPr>
          <p:nvPr userDrawn="1"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222" y="413"/>
            <a:ext cx="12240768" cy="6839712"/>
          </a:xfrm>
          <a:prstGeom prst="rect"/>
        </p:spPr>
      </p:pic>
      <p:sp>
        <p:nvSpPr>
          <p:cNvPr id="1048620" name="标题 1"/>
          <p:cNvSpPr txBox="1"/>
          <p:nvPr userDrawn="1"/>
        </p:nvSpPr>
        <p:spPr>
          <a:xfrm>
            <a:off x="4608438" y="3132237"/>
            <a:ext cx="7344728" cy="565295"/>
          </a:xfrm>
          <a:prstGeom prst="rect"/>
        </p:spPr>
        <p:txBody>
          <a:bodyPr anchor="b" bIns="45720" lIns="91440" rIns="91440" rtlCol="0" tIns="45720" vert="horz">
            <a:noAutofit/>
          </a:bodyPr>
          <a:lstStyle>
            <a:lvl1pPr algn="l">
              <a:defRPr b="1" sz="2000"/>
            </a:lvl1pPr>
          </a:lstStyle>
          <a:p>
            <a:pPr algn="l" defTabSz="914400" eaLnBrk="1" fontAlgn="auto" hangingPunct="1" indent="0" latinLnBrk="0" lvl="0" marL="0" marR="0" rtl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</a:pPr>
            <a:endParaRPr altLang="en-US" baseline="0" b="0" cap="none" dirty="0" sz="3200" i="0" kern="1200" kumimoji="0" lang="zh-CN" noProof="0" normalizeH="0" spc="0" strike="noStrike" u="none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比较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07" name="文本占位符 2"/>
          <p:cNvSpPr>
            <a:spLocks noGrp="1"/>
          </p:cNvSpPr>
          <p:nvPr>
            <p:ph type="body" idx="1"/>
          </p:nvPr>
        </p:nvSpPr>
        <p:spPr>
          <a:xfrm>
            <a:off x="612060" y="1531206"/>
            <a:ext cx="5408662" cy="638133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</p:txBody>
      </p:sp>
      <p:sp>
        <p:nvSpPr>
          <p:cNvPr id="1048608" name="内容占位符 3"/>
          <p:cNvSpPr>
            <a:spLocks noGrp="1"/>
          </p:cNvSpPr>
          <p:nvPr>
            <p:ph sz="half" idx="2"/>
          </p:nvPr>
        </p:nvSpPr>
        <p:spPr>
          <a:xfrm>
            <a:off x="612060" y="2169339"/>
            <a:ext cx="5408662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09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18367" y="1531206"/>
            <a:ext cx="5410786" cy="638133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</p:txBody>
      </p:sp>
      <p:sp>
        <p:nvSpPr>
          <p:cNvPr id="1048610" name="内容占位符 5"/>
          <p:cNvSpPr>
            <a:spLocks noGrp="1"/>
          </p:cNvSpPr>
          <p:nvPr>
            <p:ph sz="quarter" idx="4"/>
          </p:nvPr>
        </p:nvSpPr>
        <p:spPr>
          <a:xfrm>
            <a:off x="6218367" y="2169339"/>
            <a:ext cx="5410786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11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2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3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  <p:pic>
        <p:nvPicPr>
          <p:cNvPr id="2097156" name="图片 9" descr="2.jpg"/>
          <p:cNvPicPr>
            <a:picLocks noChangeAspect="1"/>
          </p:cNvPicPr>
          <p:nvPr userDrawn="1"/>
        </p:nvPicPr>
        <p:blipFill>
          <a:blip xmlns:r="http://schemas.openxmlformats.org/officeDocument/2006/relationships" r:embed="rId1" cstate="print"/>
          <a:stretch>
            <a:fillRect/>
          </a:stretch>
        </p:blipFill>
        <p:spPr>
          <a:xfrm>
            <a:off x="4289" y="0"/>
            <a:ext cx="12232635" cy="6840538"/>
          </a:xfrm>
          <a:prstGeom prst="rect"/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仅标题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27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8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9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空白"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8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8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内容与标题"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标题 1"/>
          <p:cNvSpPr>
            <a:spLocks noGrp="1"/>
          </p:cNvSpPr>
          <p:nvPr>
            <p:ph type="title"/>
          </p:nvPr>
        </p:nvSpPr>
        <p:spPr>
          <a:xfrm>
            <a:off x="612061" y="272355"/>
            <a:ext cx="4027275" cy="1159092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47" name="内容占位符 2"/>
          <p:cNvSpPr>
            <a:spLocks noGrp="1"/>
          </p:cNvSpPr>
          <p:nvPr>
            <p:ph idx="1"/>
          </p:nvPr>
        </p:nvSpPr>
        <p:spPr>
          <a:xfrm>
            <a:off x="4785974" y="272355"/>
            <a:ext cx="6843178" cy="58382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48" name="文本占位符 3"/>
          <p:cNvSpPr>
            <a:spLocks noGrp="1"/>
          </p:cNvSpPr>
          <p:nvPr>
            <p:ph type="body" sz="half" idx="2"/>
          </p:nvPr>
        </p:nvSpPr>
        <p:spPr>
          <a:xfrm>
            <a:off x="612061" y="1431446"/>
            <a:ext cx="4027275" cy="4679118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</p:txBody>
      </p:sp>
      <p:sp>
        <p:nvSpPr>
          <p:cNvPr id="1048649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50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51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图片与标题"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标题 1"/>
          <p:cNvSpPr>
            <a:spLocks noGrp="1"/>
          </p:cNvSpPr>
          <p:nvPr>
            <p:ph type="title"/>
          </p:nvPr>
        </p:nvSpPr>
        <p:spPr>
          <a:xfrm>
            <a:off x="2399363" y="4788378"/>
            <a:ext cx="7344728" cy="565295"/>
          </a:xfrm>
        </p:spPr>
        <p:txBody>
          <a:bodyPr anchor="b"/>
          <a:lstStyle>
            <a:lvl1pPr algn="l">
              <a:defRPr b="1" sz="2000"/>
            </a:lvl1pPr>
          </a:lstStyle>
          <a:p>
            <a:r>
              <a:rPr altLang="en-US" dirty="0" lang="zh-CN" smtClean="0"/>
              <a:t>单击此处编辑母版标题样式</a:t>
            </a:r>
            <a:endParaRPr altLang="en-US" dirty="0" lang="zh-CN"/>
          </a:p>
        </p:txBody>
      </p:sp>
      <p:sp>
        <p:nvSpPr>
          <p:cNvPr id="1048636" name="图片占位符 2"/>
          <p:cNvSpPr>
            <a:spLocks noGrp="1"/>
          </p:cNvSpPr>
          <p:nvPr>
            <p:ph type="pic" idx="1"/>
          </p:nvPr>
        </p:nvSpPr>
        <p:spPr>
          <a:xfrm>
            <a:off x="2399363" y="611217"/>
            <a:ext cx="7344728" cy="4104323"/>
          </a:xfrm>
        </p:spPr>
        <p:txBody>
          <a:bodyPr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US" lang="zh-CN"/>
          </a:p>
        </p:txBody>
      </p:sp>
      <p:sp>
        <p:nvSpPr>
          <p:cNvPr id="1048637" name="文本占位符 3"/>
          <p:cNvSpPr>
            <a:spLocks noGrp="1"/>
          </p:cNvSpPr>
          <p:nvPr>
            <p:ph type="body" sz="half" idx="2"/>
          </p:nvPr>
        </p:nvSpPr>
        <p:spPr>
          <a:xfrm>
            <a:off x="2399363" y="5353672"/>
            <a:ext cx="7344728" cy="802813"/>
          </a:xfrm>
        </p:spPr>
        <p:txBody>
          <a:bodyPr/>
          <a:lstStyle>
            <a:lvl1pPr indent="0" marL="0">
              <a:buNone/>
              <a:defRPr sz="14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altLang="en-US" lang="zh-CN" smtClean="0"/>
              <a:t>单击此处编辑母版文本样式</a:t>
            </a:r>
          </a:p>
        </p:txBody>
      </p:sp>
      <p:sp>
        <p:nvSpPr>
          <p:cNvPr id="1048638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3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0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标题和竖排文字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4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4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垂直排列标题与文本"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竖排标题 1"/>
          <p:cNvSpPr>
            <a:spLocks noGrp="1"/>
          </p:cNvSpPr>
          <p:nvPr>
            <p:ph type="title" orient="vert"/>
          </p:nvPr>
        </p:nvSpPr>
        <p:spPr>
          <a:xfrm>
            <a:off x="8874882" y="273941"/>
            <a:ext cx="2754273" cy="5836625"/>
          </a:xfrm>
        </p:spPr>
        <p:txBody>
          <a:bodyPr vert="eaVert"/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631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12060" y="273941"/>
            <a:ext cx="8058799" cy="5836625"/>
          </a:xfrm>
        </p:spPr>
        <p:txBody>
          <a:bodyPr vert="eaVert"/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63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3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/>
          </p:cNvSpPr>
          <p:nvPr>
            <p:ph type="title"/>
          </p:nvPr>
        </p:nvSpPr>
        <p:spPr>
          <a:xfrm>
            <a:off x="612061" y="273941"/>
            <a:ext cx="11017092" cy="1140089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altLang="en-US" lang="zh-CN" smtClean="0"/>
              <a:t>单击此处编辑母版标题样式</a:t>
            </a:r>
            <a:endParaRPr altLang="en-US" lang="zh-CN"/>
          </a:p>
        </p:txBody>
      </p:sp>
      <p:sp>
        <p:nvSpPr>
          <p:cNvPr id="1048577" name="文本占位符 2"/>
          <p:cNvSpPr>
            <a:spLocks noGrp="1"/>
          </p:cNvSpPr>
          <p:nvPr>
            <p:ph type="body" idx="1"/>
          </p:nvPr>
        </p:nvSpPr>
        <p:spPr>
          <a:xfrm>
            <a:off x="612061" y="1596127"/>
            <a:ext cx="11017092" cy="4514439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en-US" lang="zh-CN" smtClean="0"/>
              <a:t>单击此处编辑母版文本样式</a:t>
            </a:r>
          </a:p>
          <a:p>
            <a:pPr lvl="1"/>
            <a:r>
              <a:rPr altLang="en-US" lang="zh-CN" smtClean="0"/>
              <a:t>第二级</a:t>
            </a:r>
          </a:p>
          <a:p>
            <a:pPr lvl="2"/>
            <a:r>
              <a:rPr altLang="en-US" lang="zh-CN" smtClean="0"/>
              <a:t>第三级</a:t>
            </a:r>
          </a:p>
          <a:p>
            <a:pPr lvl="3"/>
            <a:r>
              <a:rPr altLang="en-US" lang="zh-CN" smtClean="0"/>
              <a:t>第四级</a:t>
            </a:r>
          </a:p>
          <a:p>
            <a:pPr lvl="4"/>
            <a:r>
              <a:rPr altLang="en-US" lang="zh-CN" smtClean="0"/>
              <a:t>第五级</a:t>
            </a:r>
            <a:endParaRPr altLang="en-US" lang="zh-CN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612061" y="6340168"/>
            <a:ext cx="2856283" cy="36419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BA43D-9003-48B0-9047-85178C20D389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82415" y="6340168"/>
            <a:ext cx="3876384" cy="36419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72872" y="6340168"/>
            <a:ext cx="2856283" cy="36419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3792B-C89B-4C06-BC28-038E4662D8F8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eaLnBrk="1" hangingPunct="1" latinLnBrk="0" rtl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342900" latinLnBrk="0" marL="342900" rtl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85750" latinLnBrk="0" marL="742950" rtl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extBox 1"/>
          <p:cNvSpPr txBox="1"/>
          <p:nvPr/>
        </p:nvSpPr>
        <p:spPr>
          <a:xfrm>
            <a:off x="3528318" y="3204245"/>
            <a:ext cx="7632848" cy="936104"/>
          </a:xfrm>
          <a:prstGeom prst="rect"/>
        </p:spPr>
        <p:txBody>
          <a:bodyPr anchor="b" bIns="45720" lIns="91440" rIns="91440" rtlCol="0" tIns="45720" vert="horz" wrap="square">
            <a:noAutofit/>
          </a:bodyPr>
          <a:p>
            <a:pPr algn="r" defTabSz="914400" eaLnBrk="1" fontAlgn="auto" hangingPunct="1" indent="0" latinLnBrk="0" marL="0" marR="0" rtl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altLang="zh-CN" dirty="0" sz="4000" 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《</a:t>
            </a:r>
            <a:r>
              <a:rPr altLang="en-US" dirty="0" sz="4000" lang="zh-CN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我是花部长</a:t>
            </a:r>
            <a:r>
              <a:rPr altLang="zh-CN" dirty="0" sz="4000" 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》</a:t>
            </a:r>
            <a:r>
              <a:rPr altLang="en-US" dirty="0" sz="4000" lang="zh-CN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环节</a:t>
            </a:r>
            <a:endParaRPr altLang="zh-CN" dirty="0" sz="4000" 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 algn="r" defTabSz="914400" eaLnBrk="1" fontAlgn="auto" hangingPunct="1" indent="0" latinLnBrk="0" marL="0" marR="0" rtl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altLang="en-US" dirty="0" sz="4000" lang="zh-CN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宣讲模板</a:t>
            </a:r>
            <a:endParaRPr altLang="zh-CN" dirty="0" sz="4000" lang="en-US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dirty="0" lang="zh-CN" smtClean="0"/>
              <a:t>兰州</a:t>
            </a:r>
            <a:r>
              <a:rPr altLang="en-US" dirty="0" lang="zh-CN" smtClean="0"/>
              <a:t>花粉俱乐部简介</a:t>
            </a:r>
            <a:endParaRPr altLang="en-US" dirty="0" lang="zh-CN"/>
          </a:p>
        </p:txBody>
      </p:sp>
      <p:sp>
        <p:nvSpPr>
          <p:cNvPr id="1048594" name="TextBox 7"/>
          <p:cNvSpPr txBox="1"/>
          <p:nvPr/>
        </p:nvSpPr>
        <p:spPr>
          <a:xfrm>
            <a:off x="575990" y="1404045"/>
            <a:ext cx="10801200" cy="4392488"/>
          </a:xfrm>
          <a:prstGeom prst="rect"/>
        </p:spPr>
        <p:txBody>
          <a:bodyPr anchor="t" bIns="45720" lIns="91440" rIns="91440" rtlCol="0" tIns="45720" vert="horz" wrap="square">
            <a:noAutofit/>
          </a:bodyPr>
          <a:p>
            <a:pPr>
              <a:spcBef>
                <a:spcPct val="0"/>
              </a:spcBef>
            </a:pPr>
            <a:endParaRPr altLang="zh-CN" dirty="0" i="1" lang="en-US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兰州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一条黄河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穿流而过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白塔山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默默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地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见证着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母亲河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的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沧桑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中山桥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依偎在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河上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静静地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陪伴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五泉山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远远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地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注视着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这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座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城市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一年四季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都有着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一道道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艳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丽的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风景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展示着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她的美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endParaRPr altLang="en-US" baseline="0" b="0" cap="none" dirty="0" i="0" kern="1200" kumimoji="0" lang="zh-CN" noProof="0" normalizeH="0" spc="0" strike="noStrike" u="none" smtClean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2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0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1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7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年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5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月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兰州同城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正式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成立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以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“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生活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: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热爱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与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憧憬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”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在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宗旨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通过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几场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活动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三个月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间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由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最初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的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5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人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发展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到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现在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的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4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3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人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其中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花粉女生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2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名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热心花粉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1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名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花粉达人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2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名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注册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俱乐部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成员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2</a:t>
            </a:r>
            <a:r>
              <a:rPr altLang="zh-CN" baseline="0" b="0" cap="none" dirty="0" i="0" kern="1200" kumimoji="0" lang="en-US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5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名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主要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组成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成员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是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一群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摄影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爱好者</a:t>
            </a:r>
            <a:r>
              <a:rPr altLang="en-US" baseline="0" b="0" cap="none" dirty="0" i="0" kern="1200" kumimoji="0" lang="zh-CN" noProof="0" normalizeH="0" spc="0" strike="noStrike" u="none" smtClean="0">
                <a:ln>
                  <a:noFill/>
                </a:ln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endParaRPr altLang="en-US" baseline="0" b="0" cap="none" dirty="0" i="0" kern="1200" kumimoji="0" lang="zh-CN" noProof="0" normalizeH="0" spc="0" strike="noStrike" u="none" smtClean="0">
              <a:ln>
                <a:noFill/>
              </a:ln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9" name="标题 1"/>
          <p:cNvSpPr txBox="1"/>
          <p:nvPr/>
        </p:nvSpPr>
        <p:spPr>
          <a:xfrm>
            <a:off x="575990" y="251917"/>
            <a:ext cx="7344728" cy="565295"/>
          </a:xfrm>
          <a:prstGeom prst="rect"/>
        </p:spPr>
        <p:txBody>
          <a:bodyPr/>
          <a:lstStyle>
            <a:lvl1pPr algn="ctr" defTabSz="914400" eaLnBrk="1" hangingPunct="1" latinLnBrk="0" rtl="0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altLang="en-US" dirty="0" sz="2800" lang="zh-CN" smtClean="0">
                <a:solidFill>
                  <a:srgbClr val="00B0F0"/>
                </a:solidFill>
              </a:rPr>
              <a:t>对</a:t>
            </a:r>
            <a:r>
              <a:rPr altLang="en-US" dirty="0" sz="2800" lang="zh-CN" smtClean="0">
                <a:solidFill>
                  <a:srgbClr val="00B0F0"/>
                </a:solidFill>
              </a:rPr>
              <a:t>怎么</a:t>
            </a:r>
            <a:r>
              <a:rPr altLang="en-US" dirty="0" sz="2800" lang="zh-CN" smtClean="0">
                <a:solidFill>
                  <a:srgbClr val="00B0F0"/>
                </a:solidFill>
              </a:rPr>
              <a:t>吸引</a:t>
            </a:r>
            <a:r>
              <a:rPr altLang="en-US" dirty="0" sz="2800" lang="zh-CN" smtClean="0">
                <a:solidFill>
                  <a:srgbClr val="00B0F0"/>
                </a:solidFill>
              </a:rPr>
              <a:t>更多</a:t>
            </a:r>
            <a:r>
              <a:rPr altLang="en-US" dirty="0" sz="2800" lang="zh-CN" smtClean="0">
                <a:solidFill>
                  <a:srgbClr val="00B0F0"/>
                </a:solidFill>
              </a:rPr>
              <a:t>女生</a:t>
            </a:r>
            <a:r>
              <a:rPr altLang="en-US" dirty="0" sz="2800" lang="zh-CN" smtClean="0">
                <a:solidFill>
                  <a:srgbClr val="00B0F0"/>
                </a:solidFill>
              </a:rPr>
              <a:t>加入</a:t>
            </a:r>
            <a:r>
              <a:rPr altLang="en-US" dirty="0" sz="2800" lang="zh-CN" smtClean="0">
                <a:solidFill>
                  <a:srgbClr val="00B0F0"/>
                </a:solidFill>
              </a:rPr>
              <a:t>兰州同城</a:t>
            </a:r>
            <a:r>
              <a:rPr altLang="en-US" dirty="0" sz="2800" lang="zh-CN" smtClean="0">
                <a:solidFill>
                  <a:srgbClr val="00B0F0"/>
                </a:solidFill>
              </a:rPr>
              <a:t>课</a:t>
            </a:r>
            <a:r>
              <a:rPr altLang="en-US" dirty="0" sz="2800" lang="zh-CN" smtClean="0">
                <a:solidFill>
                  <a:srgbClr val="00B0F0"/>
                </a:solidFill>
              </a:rPr>
              <a:t>题的理解</a:t>
            </a:r>
            <a:endParaRPr altLang="en-US" dirty="0" sz="2800" lang="zh-CN">
              <a:solidFill>
                <a:srgbClr val="00B0F0"/>
              </a:solidFill>
            </a:endParaRPr>
          </a:p>
        </p:txBody>
      </p:sp>
      <p:sp>
        <p:nvSpPr>
          <p:cNvPr id="1048590" name="TextBox 2"/>
          <p:cNvSpPr txBox="1"/>
          <p:nvPr/>
        </p:nvSpPr>
        <p:spPr>
          <a:xfrm>
            <a:off x="575990" y="1404045"/>
            <a:ext cx="10801200" cy="4392488"/>
          </a:xfrm>
          <a:prstGeom prst="rect"/>
        </p:spPr>
        <p:txBody>
          <a:bodyPr anchor="t" bIns="45720" lIns="91440" rIns="91440" rtlCol="0" tIns="45720" vert="horz" wrap="square">
            <a:noAutofit/>
          </a:bodyPr>
          <a:p>
            <a:pPr>
              <a:spcBef>
                <a:spcPct val="0"/>
              </a:spcBef>
            </a:pP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 indent="0" marL="0">
              <a:spcBef>
                <a:spcPct val="0"/>
              </a:spcBef>
              <a:buNone/>
            </a:pPr>
            <a:endParaRPr altLang="en-US" lang="zh-CN"/>
          </a:p>
          <a:p>
            <a:pPr indent="0" marL="0">
              <a:spcBef>
                <a:spcPct val="0"/>
              </a:spcBef>
              <a:buNone/>
            </a:pPr>
            <a:endParaRPr altLang="en-US" lang="zh-CN"/>
          </a:p>
          <a:p>
            <a:pPr indent="0" marL="0">
              <a:spcBef>
                <a:spcPct val="0"/>
              </a:spcBef>
              <a:buNone/>
            </a:pPr>
            <a:r>
              <a:rPr altLang="en-US" lang="zh-CN"/>
              <a:t>女生对于</a:t>
            </a:r>
            <a:r>
              <a:rPr altLang="en-US" lang="zh-CN"/>
              <a:t>同城</a:t>
            </a:r>
            <a:r>
              <a:rPr altLang="en-US" lang="zh-CN"/>
              <a:t>活动</a:t>
            </a:r>
            <a:r>
              <a:rPr altLang="en-US" lang="zh-CN"/>
              <a:t>的</a:t>
            </a:r>
            <a:r>
              <a:rPr altLang="en-US" lang="zh-CN"/>
              <a:t>活跃</a:t>
            </a:r>
            <a:r>
              <a:rPr altLang="en-US" lang="zh-CN"/>
              <a:t>与</a:t>
            </a:r>
            <a:r>
              <a:rPr altLang="en-US" lang="zh-CN"/>
              <a:t>成员</a:t>
            </a:r>
            <a:r>
              <a:rPr altLang="en-US" lang="zh-CN"/>
              <a:t>吸引</a:t>
            </a:r>
            <a:r>
              <a:rPr altLang="en-US" lang="zh-CN"/>
              <a:t>起着</a:t>
            </a:r>
            <a:r>
              <a:rPr altLang="en-US" lang="zh-CN"/>
              <a:t>一定的</a:t>
            </a:r>
            <a:r>
              <a:rPr altLang="en-US" lang="zh-CN"/>
              <a:t>作用</a:t>
            </a:r>
            <a:r>
              <a:rPr altLang="en-US" lang="zh-CN"/>
              <a:t>。</a:t>
            </a:r>
            <a:endParaRPr altLang="en-US" lang="zh-CN"/>
          </a:p>
          <a:p>
            <a:pPr indent="0" marL="0">
              <a:spcBef>
                <a:spcPct val="0"/>
              </a:spcBef>
              <a:buNone/>
            </a:pPr>
            <a:r>
              <a:rPr altLang="en-US" lang="zh-CN"/>
              <a:t>核心</a:t>
            </a:r>
            <a:r>
              <a:rPr altLang="en-US" lang="zh-CN"/>
              <a:t>花粉</a:t>
            </a:r>
            <a:r>
              <a:rPr altLang="en-US" lang="zh-CN"/>
              <a:t>中</a:t>
            </a:r>
            <a:r>
              <a:rPr altLang="en-US" lang="zh-CN"/>
              <a:t>我和</a:t>
            </a:r>
            <a:r>
              <a:rPr altLang="en-US" lang="zh-CN"/>
              <a:t>部长</a:t>
            </a:r>
            <a:r>
              <a:rPr altLang="en-US" lang="zh-CN"/>
              <a:t>手中</a:t>
            </a:r>
            <a:r>
              <a:rPr altLang="en-US" lang="zh-CN"/>
              <a:t>分别</a:t>
            </a:r>
            <a:r>
              <a:rPr altLang="en-US" lang="zh-CN"/>
              <a:t>有</a:t>
            </a:r>
            <a:r>
              <a:rPr altLang="en-US" lang="zh-CN"/>
              <a:t>摄影</a:t>
            </a:r>
            <a:r>
              <a:rPr altLang="en-US" lang="zh-CN"/>
              <a:t>爱好者</a:t>
            </a:r>
            <a:r>
              <a:rPr altLang="en-US" lang="zh-CN"/>
              <a:t>与</a:t>
            </a:r>
            <a:r>
              <a:rPr altLang="en-US" lang="zh-CN"/>
              <a:t>户外</a:t>
            </a:r>
            <a:r>
              <a:rPr altLang="en-US" lang="zh-CN"/>
              <a:t>爱好者</a:t>
            </a:r>
            <a:r>
              <a:rPr altLang="en-US" lang="zh-CN"/>
              <a:t>的</a:t>
            </a:r>
            <a:r>
              <a:rPr altLang="en-US" lang="zh-CN"/>
              <a:t>资源</a:t>
            </a:r>
            <a:r>
              <a:rPr altLang="en-US" lang="zh-CN"/>
              <a:t>，</a:t>
            </a:r>
            <a:r>
              <a:rPr altLang="en-US" lang="zh-CN"/>
              <a:t>摄影</a:t>
            </a:r>
            <a:r>
              <a:rPr altLang="en-US" lang="zh-CN"/>
              <a:t>与</a:t>
            </a:r>
            <a:r>
              <a:rPr altLang="en-US" lang="zh-CN"/>
              <a:t>户外</a:t>
            </a:r>
            <a:r>
              <a:rPr altLang="en-US" lang="zh-CN"/>
              <a:t>的</a:t>
            </a:r>
            <a:r>
              <a:rPr altLang="en-US" lang="zh-CN"/>
              <a:t>组</a:t>
            </a:r>
            <a:r>
              <a:rPr altLang="en-US" lang="zh-CN"/>
              <a:t>缺少</a:t>
            </a:r>
            <a:r>
              <a:rPr altLang="en-US" lang="zh-CN"/>
              <a:t>的</a:t>
            </a:r>
            <a:r>
              <a:rPr altLang="en-US" lang="zh-CN"/>
              <a:t>是</a:t>
            </a:r>
            <a:r>
              <a:rPr altLang="en-US" lang="zh-CN"/>
              <a:t>物资</a:t>
            </a:r>
            <a:r>
              <a:rPr altLang="en-US" lang="zh-CN"/>
              <a:t>，</a:t>
            </a:r>
            <a:r>
              <a:rPr altLang="en-US" lang="zh-CN"/>
              <a:t>兰州</a:t>
            </a:r>
            <a:r>
              <a:rPr altLang="en-US" lang="zh-CN"/>
              <a:t>同城</a:t>
            </a:r>
            <a:r>
              <a:rPr altLang="en-US" lang="zh-CN"/>
              <a:t>方面</a:t>
            </a:r>
            <a:r>
              <a:rPr altLang="en-US" lang="zh-CN"/>
              <a:t>有</a:t>
            </a:r>
            <a:r>
              <a:rPr altLang="en-US" lang="zh-CN"/>
              <a:t>物资</a:t>
            </a:r>
            <a:r>
              <a:rPr altLang="en-US" lang="zh-CN"/>
              <a:t>但是</a:t>
            </a:r>
            <a:r>
              <a:rPr altLang="en-US" lang="zh-CN"/>
              <a:t>人员</a:t>
            </a:r>
            <a:r>
              <a:rPr altLang="en-US" lang="zh-CN"/>
              <a:t>较为</a:t>
            </a:r>
            <a:r>
              <a:rPr altLang="en-US" lang="zh-CN"/>
              <a:t>稀少</a:t>
            </a:r>
            <a:r>
              <a:rPr altLang="en-US" lang="zh-CN"/>
              <a:t>，</a:t>
            </a:r>
            <a:r>
              <a:rPr altLang="en-US" lang="zh-CN"/>
              <a:t>每次活动</a:t>
            </a:r>
            <a:r>
              <a:rPr altLang="en-US" lang="zh-CN"/>
              <a:t>人数</a:t>
            </a:r>
            <a:r>
              <a:rPr altLang="en-US" lang="zh-CN"/>
              <a:t>偏少</a:t>
            </a:r>
            <a:r>
              <a:rPr altLang="en-US" lang="zh-CN"/>
              <a:t>。</a:t>
            </a:r>
            <a:r>
              <a:rPr altLang="en-US" lang="zh-CN"/>
              <a:t>两个</a:t>
            </a:r>
            <a:r>
              <a:rPr altLang="en-US" lang="zh-CN"/>
              <a:t>组织</a:t>
            </a:r>
            <a:r>
              <a:rPr altLang="en-US" lang="zh-CN"/>
              <a:t>合作</a:t>
            </a:r>
            <a:r>
              <a:rPr altLang="en-US" lang="zh-CN"/>
              <a:t>，</a:t>
            </a:r>
            <a:r>
              <a:rPr altLang="en-US" lang="zh-CN"/>
              <a:t>能把</a:t>
            </a:r>
            <a:r>
              <a:rPr altLang="en-US" lang="zh-CN"/>
              <a:t>一个</a:t>
            </a:r>
            <a:r>
              <a:rPr altLang="en-US" lang="zh-CN"/>
              <a:t>活动</a:t>
            </a:r>
            <a:r>
              <a:rPr altLang="en-US" lang="zh-CN"/>
              <a:t>办的</a:t>
            </a:r>
            <a:r>
              <a:rPr altLang="en-US" lang="zh-CN"/>
              <a:t>更好</a:t>
            </a:r>
            <a:r>
              <a:rPr altLang="en-US" lang="zh-CN"/>
              <a:t>。</a:t>
            </a:r>
            <a:endParaRPr altLang="en-US" lang="zh-CN"/>
          </a:p>
          <a:p>
            <a:pPr indent="0" marL="0">
              <a:spcBef>
                <a:spcPct val="0"/>
              </a:spcBef>
              <a:buNone/>
            </a:pPr>
            <a:r>
              <a:rPr altLang="en-US" lang="zh-CN"/>
              <a:t>例如</a:t>
            </a:r>
            <a:r>
              <a:rPr altLang="en-US" lang="zh-CN"/>
              <a:t>举行</a:t>
            </a:r>
            <a:r>
              <a:rPr altLang="en-US" lang="zh-CN"/>
              <a:t>一场</a:t>
            </a:r>
            <a:r>
              <a:rPr altLang="en-US" lang="zh-CN"/>
              <a:t>户外</a:t>
            </a:r>
            <a:r>
              <a:rPr altLang="en-US" lang="zh-CN"/>
              <a:t>采风</a:t>
            </a:r>
            <a:r>
              <a:rPr altLang="en-US" lang="zh-CN"/>
              <a:t>活动</a:t>
            </a:r>
            <a:r>
              <a:rPr altLang="en-US" lang="zh-CN"/>
              <a:t>兼</a:t>
            </a:r>
            <a:r>
              <a:rPr altLang="en-US" lang="zh-CN"/>
              <a:t>品鉴会</a:t>
            </a:r>
            <a:r>
              <a:rPr altLang="en-US" lang="zh-CN"/>
              <a:t>，</a:t>
            </a:r>
            <a:r>
              <a:rPr altLang="en-US" lang="zh-CN"/>
              <a:t>可以</a:t>
            </a:r>
            <a:r>
              <a:rPr altLang="en-US" lang="zh-CN"/>
              <a:t>在</a:t>
            </a:r>
            <a:r>
              <a:rPr altLang="en-US" lang="zh-CN"/>
              <a:t>摄影师</a:t>
            </a:r>
            <a:r>
              <a:rPr altLang="en-US" lang="zh-CN"/>
              <a:t>或者</a:t>
            </a:r>
            <a:r>
              <a:rPr altLang="en-US" lang="zh-CN"/>
              <a:t>模特</a:t>
            </a:r>
            <a:r>
              <a:rPr altLang="en-US" lang="zh-CN"/>
              <a:t>之间</a:t>
            </a:r>
            <a:r>
              <a:rPr altLang="en-US" lang="zh-CN"/>
              <a:t>发现</a:t>
            </a:r>
            <a:r>
              <a:rPr altLang="en-US" lang="zh-CN"/>
              <a:t>华为用户</a:t>
            </a:r>
            <a:r>
              <a:rPr altLang="en-US" lang="zh-CN"/>
              <a:t>，</a:t>
            </a:r>
            <a:r>
              <a:rPr altLang="en-US" lang="zh-CN"/>
              <a:t>发展</a:t>
            </a:r>
            <a:r>
              <a:rPr altLang="en-US" lang="zh-CN"/>
              <a:t>到</a:t>
            </a:r>
            <a:r>
              <a:rPr altLang="en-US" lang="zh-CN"/>
              <a:t>同城</a:t>
            </a:r>
            <a:r>
              <a:rPr altLang="en-US" lang="zh-CN"/>
              <a:t>俱乐部</a:t>
            </a:r>
            <a:r>
              <a:rPr altLang="en-US" lang="zh-CN"/>
              <a:t>中</a:t>
            </a:r>
            <a:r>
              <a:rPr altLang="en-US" lang="zh-CN"/>
              <a:t>。</a:t>
            </a:r>
            <a:endParaRPr altLang="en-US" lang="zh-CN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en-US" dirty="0" lang="zh-CN" smtClean="0"/>
              <a:t>针对</a:t>
            </a:r>
            <a:r>
              <a:rPr altLang="zh-CN" dirty="0" lang="en-US" smtClean="0"/>
              <a:t>XX</a:t>
            </a:r>
            <a:r>
              <a:rPr altLang="en-US" dirty="0" lang="zh-CN" smtClean="0"/>
              <a:t>课题的调研</a:t>
            </a:r>
            <a:endParaRPr altLang="en-US" dirty="0" lang="zh-CN"/>
          </a:p>
        </p:txBody>
      </p:sp>
      <p:sp>
        <p:nvSpPr>
          <p:cNvPr id="1048583" name="TextBox 2"/>
          <p:cNvSpPr txBox="1"/>
          <p:nvPr/>
        </p:nvSpPr>
        <p:spPr>
          <a:xfrm>
            <a:off x="575990" y="1404045"/>
            <a:ext cx="10801200" cy="4392488"/>
          </a:xfrm>
          <a:prstGeom prst="rect"/>
        </p:spPr>
        <p:txBody>
          <a:bodyPr anchor="t" bIns="45720" lIns="91440" rIns="91440" rtlCol="0" tIns="45720" vert="horz" wrap="square">
            <a:noAutofit/>
          </a:bodyPr>
          <a:p>
            <a:pPr>
              <a:spcBef>
                <a:spcPct val="0"/>
              </a:spcBef>
            </a:pP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endParaRPr altLang="zh-CN" baseline="0" b="0" cap="none" dirty="0" i="1" kern="1200" kumimoji="0" lang="en-US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活动前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可以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让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他们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报名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信息中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填入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手机型号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例如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X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X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X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活动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报名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: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石展语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-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荣耀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9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畅旭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-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苹果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7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活动中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重点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发展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华为用户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、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手机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摄影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方面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拔尖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摄影师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、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长得漂亮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爱自拍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女孩子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endParaRPr altLang="en-US" baseline="0" b="0" cap="none" dirty="0" i="1" kern="1200" kumimoji="0" lang="zh-CN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endParaRPr altLang="en-US" baseline="0" b="0" cap="none" dirty="0" i="1" kern="1200" kumimoji="0" lang="zh-CN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7" name="标题 1"/>
          <p:cNvSpPr txBox="1"/>
          <p:nvPr/>
        </p:nvSpPr>
        <p:spPr>
          <a:xfrm>
            <a:off x="575990" y="251917"/>
            <a:ext cx="7344728" cy="565295"/>
          </a:xfrm>
          <a:prstGeom prst="rect"/>
        </p:spPr>
        <p:txBody>
          <a:bodyPr/>
          <a:lstStyle>
            <a:lvl1pPr algn="ctr" defTabSz="914400" eaLnBrk="1" hangingPunct="1" latinLnBrk="0" rtl="0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altLang="en-US" dirty="0" sz="2800" lang="zh-CN" smtClean="0">
                <a:solidFill>
                  <a:srgbClr val="00B0F0"/>
                </a:solidFill>
              </a:rPr>
              <a:t>成员及分工</a:t>
            </a:r>
            <a:endParaRPr altLang="en-US" dirty="0" sz="2800" lang="zh-CN">
              <a:solidFill>
                <a:srgbClr val="00B0F0"/>
              </a:solidFill>
            </a:endParaRPr>
          </a:p>
        </p:txBody>
      </p:sp>
      <p:sp>
        <p:nvSpPr>
          <p:cNvPr id="1048588" name="TextBox 2"/>
          <p:cNvSpPr txBox="1"/>
          <p:nvPr/>
        </p:nvSpPr>
        <p:spPr>
          <a:xfrm>
            <a:off x="575990" y="1404045"/>
            <a:ext cx="10801200" cy="4392488"/>
          </a:xfrm>
          <a:prstGeom prst="rect"/>
        </p:spPr>
        <p:txBody>
          <a:bodyPr anchor="t" bIns="45720" lIns="91440" rIns="91440" rtlCol="0" tIns="45720" vert="horz" wrap="square">
            <a:noAutofit/>
          </a:bodyPr>
          <a:p>
            <a:pPr>
              <a:spcBef>
                <a:spcPct val="0"/>
              </a:spcBef>
            </a:pP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花粉同城会骨干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1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人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负责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活动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策划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与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实施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联系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合作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伙伴</a:t>
            </a: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高校成员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无</a:t>
            </a:r>
            <a:endParaRPr altLang="zh-CN" dirty="0" i="1" lang="en-US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baseline="0" b="0" cap="none" dirty="0" i="1" kern="1200" kumimoji="0" lang="zh-CN" noProof="0" normalizeH="0" spc="0" strike="noStrike" u="none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版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主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无</a:t>
            </a: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dirty="0" i="1" lang="zh-CN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随手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拍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1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人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活动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摄影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记录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、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活动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照片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筛选</a:t>
            </a:r>
            <a:endParaRPr altLang="zh-CN" dirty="0" i="1" lang="en-US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特种部队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无</a:t>
            </a: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dirty="0" i="1" lang="zh-CN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吧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主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无</a:t>
            </a:r>
            <a:endParaRPr altLang="zh-CN" dirty="0" i="1" lang="en-US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花粉女生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2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人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zh-CN" dirty="0" i="1" lang="en-US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负责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女生</a:t>
            </a:r>
            <a:r>
              <a:rPr altLang="en-US" dirty="0" i="1" lang="zh-CN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招募</a:t>
            </a:r>
            <a:endParaRPr altLang="en-US" baseline="0" b="0" cap="none" dirty="0" i="1" kern="1200" kumimoji="0" lang="zh-CN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1" name="标题 1"/>
          <p:cNvSpPr txBox="1"/>
          <p:nvPr/>
        </p:nvSpPr>
        <p:spPr>
          <a:xfrm>
            <a:off x="575990" y="251917"/>
            <a:ext cx="7344728" cy="565295"/>
          </a:xfrm>
          <a:prstGeom prst="rect"/>
        </p:spPr>
        <p:txBody>
          <a:bodyPr/>
          <a:lstStyle>
            <a:lvl1pPr algn="ctr" defTabSz="914400" eaLnBrk="1" hangingPunct="1" latinLnBrk="0" rtl="0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altLang="en-US" dirty="0" sz="2800" lang="zh-CN" smtClean="0">
                <a:solidFill>
                  <a:srgbClr val="00B0F0"/>
                </a:solidFill>
              </a:rPr>
              <a:t>整体思路</a:t>
            </a:r>
            <a:endParaRPr altLang="en-US" dirty="0" sz="2800" lang="zh-CN">
              <a:solidFill>
                <a:srgbClr val="00B0F0"/>
              </a:solidFill>
            </a:endParaRPr>
          </a:p>
        </p:txBody>
      </p:sp>
      <p:sp>
        <p:nvSpPr>
          <p:cNvPr id="1048592" name="TextBox 2"/>
          <p:cNvSpPr txBox="1"/>
          <p:nvPr/>
        </p:nvSpPr>
        <p:spPr>
          <a:xfrm>
            <a:off x="575990" y="1404045"/>
            <a:ext cx="10801200" cy="4392488"/>
          </a:xfrm>
          <a:prstGeom prst="rect"/>
        </p:spPr>
        <p:txBody>
          <a:bodyPr anchor="t" bIns="45720" lIns="91440" rIns="91440" rtlCol="0" tIns="45720" vert="horz" wrap="square">
            <a:noAutofit/>
          </a:bodyPr>
          <a:p>
            <a:pPr>
              <a:spcBef>
                <a:spcPct val="0"/>
              </a:spcBef>
            </a:pP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举办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一场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“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邂逅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青海湖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”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采风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两日游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活动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同时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举办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荣耀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9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及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自拍杆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三脚架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品鉴会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限制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3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0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人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内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提前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一个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月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群内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发布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公告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参与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人员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可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携带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朋友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家属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（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为了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吸引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更多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女生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）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活动中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挖掘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使用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华为手机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女生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或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使用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友商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手机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但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通过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品鉴会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对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华为手机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感兴趣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女生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  <a:p>
            <a:pPr>
              <a:spcBef>
                <a:spcPct val="0"/>
              </a:spcBef>
            </a:pPr>
            <a:endParaRPr altLang="en-US" baseline="0" b="0" cap="none" dirty="0" i="1" kern="1200" kumimoji="0" lang="zh-CN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标题 1"/>
          <p:cNvSpPr txBox="1"/>
          <p:nvPr/>
        </p:nvSpPr>
        <p:spPr>
          <a:xfrm>
            <a:off x="575990" y="251917"/>
            <a:ext cx="7344728" cy="565295"/>
          </a:xfrm>
          <a:prstGeom prst="rect"/>
        </p:spPr>
        <p:txBody>
          <a:bodyPr/>
          <a:lstStyle>
            <a:lvl1pPr algn="ctr" defTabSz="914400" eaLnBrk="1" hangingPunct="1" latinLnBrk="0" rtl="0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altLang="en-US" dirty="0" sz="2800" lang="zh-CN" smtClean="0">
                <a:solidFill>
                  <a:srgbClr val="00B0F0"/>
                </a:solidFill>
              </a:rPr>
              <a:t>关键动作详解</a:t>
            </a:r>
            <a:endParaRPr altLang="en-US" dirty="0" sz="2800" lang="zh-CN">
              <a:solidFill>
                <a:srgbClr val="00B0F0"/>
              </a:solidFill>
            </a:endParaRPr>
          </a:p>
        </p:txBody>
      </p:sp>
      <p:sp>
        <p:nvSpPr>
          <p:cNvPr id="1048596" name="TextBox 2"/>
          <p:cNvSpPr txBox="1"/>
          <p:nvPr/>
        </p:nvSpPr>
        <p:spPr>
          <a:xfrm>
            <a:off x="575990" y="1404045"/>
            <a:ext cx="10801200" cy="4392488"/>
          </a:xfrm>
          <a:prstGeom prst="rect"/>
        </p:spPr>
        <p:txBody>
          <a:bodyPr anchor="t" bIns="45720" lIns="91440" rIns="91440" rtlCol="0" tIns="45720" vert="horz" wrap="square">
            <a:noAutofit/>
          </a:bodyPr>
          <a:p>
            <a:pPr>
              <a:spcBef>
                <a:spcPct val="0"/>
              </a:spcBef>
            </a:pP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花粉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签到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后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随机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分组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6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人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一组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共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5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每组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分发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一台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荣耀</a:t>
            </a:r>
            <a:r>
              <a:rPr altLang="zh-CN" baseline="0" b="0" cap="none" dirty="0" i="1" kern="1200" kumimoji="0" lang="en-US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9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及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三脚架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自拍杆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自由活动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拍照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活动结束后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收回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手机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三脚架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照片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进行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评比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借此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挖掘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女生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爱好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手机拍摄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的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摄影师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endParaRPr altLang="zh-CN" baseline="0" b="0" cap="none" dirty="0" i="1" kern="1200" kumimoji="0" lang="en-US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标题 1"/>
          <p:cNvSpPr txBox="1"/>
          <p:nvPr/>
        </p:nvSpPr>
        <p:spPr>
          <a:xfrm>
            <a:off x="575990" y="251917"/>
            <a:ext cx="7344728" cy="565295"/>
          </a:xfrm>
          <a:prstGeom prst="rect"/>
        </p:spPr>
        <p:txBody>
          <a:bodyPr/>
          <a:lstStyle>
            <a:lvl1pPr algn="ctr" defTabSz="914400" eaLnBrk="1" hangingPunct="1" latinLnBrk="0" rtl="0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altLang="en-US" dirty="0" sz="2800" lang="zh-CN" smtClean="0">
                <a:solidFill>
                  <a:srgbClr val="00B0F0"/>
                </a:solidFill>
              </a:rPr>
              <a:t>期望目标</a:t>
            </a:r>
            <a:endParaRPr altLang="en-US" dirty="0" sz="2800" lang="zh-CN">
              <a:solidFill>
                <a:srgbClr val="00B0F0"/>
              </a:solidFill>
            </a:endParaRPr>
          </a:p>
        </p:txBody>
      </p:sp>
      <p:sp>
        <p:nvSpPr>
          <p:cNvPr id="1048604" name="TextBox 2"/>
          <p:cNvSpPr txBox="1"/>
          <p:nvPr/>
        </p:nvSpPr>
        <p:spPr>
          <a:xfrm>
            <a:off x="575990" y="1404045"/>
            <a:ext cx="10801200" cy="4392488"/>
          </a:xfrm>
          <a:prstGeom prst="rect"/>
        </p:spPr>
        <p:txBody>
          <a:bodyPr anchor="t" bIns="45720" lIns="91440" rIns="91440" rtlCol="0" tIns="45720" vert="horz" wrap="square">
            <a:noAutofit/>
          </a:bodyPr>
          <a:p>
            <a:pPr>
              <a:spcBef>
                <a:spcPct val="0"/>
              </a:spcBef>
            </a:pP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希望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通过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每次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活动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都能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吸引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一两名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粉丝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久而久之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，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女生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也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逐渐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多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起来</a:t>
            </a:r>
            <a:r>
              <a:rPr altLang="en-US" baseline="0" b="0" cap="none" dirty="0" i="1" kern="1200" kumimoji="0" lang="zh-CN" noProof="0" normalizeH="0" spc="0" strike="noStrike" u="none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cs typeface="+mj-cs"/>
              </a:rPr>
              <a:t>。</a:t>
            </a:r>
            <a:endParaRPr altLang="en-US" baseline="0" b="0" cap="none" dirty="0" i="1" kern="1200" kumimoji="0" lang="zh-CN" noProof="0" normalizeH="0" spc="0" strike="noStrike" u="none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标题 1"/>
          <p:cNvSpPr txBox="1"/>
          <p:nvPr/>
        </p:nvSpPr>
        <p:spPr>
          <a:xfrm>
            <a:off x="575990" y="251917"/>
            <a:ext cx="7344728" cy="565295"/>
          </a:xfrm>
          <a:prstGeom prst="rect"/>
        </p:spPr>
        <p:txBody>
          <a:bodyPr/>
          <a:lstStyle>
            <a:lvl1pPr algn="ctr" defTabSz="914400" eaLnBrk="1" hangingPunct="1" latinLnBrk="0" rtl="0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altLang="en-US" dirty="0" sz="2800" lang="zh-CN" smtClean="0">
                <a:solidFill>
                  <a:srgbClr val="00B0F0"/>
                </a:solidFill>
              </a:rPr>
              <a:t>需要的资源与支持</a:t>
            </a:r>
            <a:endParaRPr altLang="en-US" dirty="0" sz="2800" lang="zh-CN">
              <a:solidFill>
                <a:srgbClr val="00B0F0"/>
              </a:solidFill>
            </a:endParaRPr>
          </a:p>
        </p:txBody>
      </p:sp>
      <p:sp>
        <p:nvSpPr>
          <p:cNvPr id="1048662" name=""/>
          <p:cNvSpPr txBox="1"/>
          <p:nvPr/>
        </p:nvSpPr>
        <p:spPr>
          <a:xfrm>
            <a:off x="3834606" y="3242469"/>
            <a:ext cx="4572000" cy="929639"/>
          </a:xfrm>
          <a:prstGeom prst="rect"/>
        </p:spPr>
        <p:txBody>
          <a:bodyPr rtlCol="0" wrap="square">
            <a:spAutoFit/>
          </a:bodyPr>
          <a:p>
            <a:r>
              <a:rPr sz="2800" lang="zh-CN-#Hans">
                <a:solidFill>
                  <a:srgbClr val="000000"/>
                </a:solidFill>
              </a:rPr>
              <a:t>横幅</a:t>
            </a:r>
            <a:r>
              <a:rPr sz="2800" lang="zh-CN-#Hans">
                <a:solidFill>
                  <a:srgbClr val="000000"/>
                </a:solidFill>
              </a:rPr>
              <a:t>、</a:t>
            </a:r>
            <a:r>
              <a:rPr sz="2800" lang="zh-CN-#Hans">
                <a:solidFill>
                  <a:srgbClr val="000000"/>
                </a:solidFill>
              </a:rPr>
              <a:t>手机</a:t>
            </a:r>
            <a:r>
              <a:rPr sz="2800" lang="zh-CN-#Hans">
                <a:solidFill>
                  <a:srgbClr val="000000"/>
                </a:solidFill>
              </a:rPr>
              <a:t>、</a:t>
            </a:r>
            <a:r>
              <a:rPr sz="2800" lang="zh-CN-#Hans">
                <a:solidFill>
                  <a:srgbClr val="000000"/>
                </a:solidFill>
              </a:rPr>
              <a:t>三脚架</a:t>
            </a:r>
            <a:r>
              <a:rPr sz="2800" lang="zh-CN-#Hans">
                <a:solidFill>
                  <a:srgbClr val="000000"/>
                </a:solidFill>
              </a:rPr>
              <a:t>、</a:t>
            </a:r>
            <a:r>
              <a:rPr sz="2800" lang="zh-CN-#Hans">
                <a:solidFill>
                  <a:srgbClr val="000000"/>
                </a:solidFill>
              </a:rPr>
              <a:t>小零食</a:t>
            </a:r>
            <a:r>
              <a:rPr sz="2800" lang="zh-CN-#Hans">
                <a:solidFill>
                  <a:srgbClr val="000000"/>
                </a:solidFill>
              </a:rPr>
              <a:t>、</a:t>
            </a:r>
            <a:r>
              <a:rPr sz="2800" lang="zh-CN-#Hans">
                <a:solidFill>
                  <a:srgbClr val="000000"/>
                </a:solidFill>
              </a:rPr>
              <a:t>饮用</a:t>
            </a:r>
            <a:r>
              <a:rPr sz="2800" lang="zh-CN-#Hans">
                <a:solidFill>
                  <a:srgbClr val="000000"/>
                </a:solidFill>
              </a:rPr>
              <a:t>水</a:t>
            </a:r>
            <a:r>
              <a:rPr sz="2800" lang="zh-CN-#Hans">
                <a:solidFill>
                  <a:srgbClr val="000000"/>
                </a:solidFill>
              </a:rPr>
              <a:t>等</a:t>
            </a:r>
            <a:endParaRPr sz="2800" lang="zh-CN-#Hans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anchor="t" bIns="45720" lIns="91440" rIns="91440" rtlCol="0" tIns="45720" vert="horz" wrap="square">
        <a:noAutofit/>
      </a:bodyPr>
      <a:lstStyle>
        <a:defPPr>
          <a:spcBef>
            <a:spcPct val="0"/>
          </a:spcBef>
          <a:defRPr dirty="0" sz="3200" smtClean="0">
            <a:latin typeface="微软雅黑" pitchFamily="34" charset="-122"/>
            <a:ea typeface="微软雅黑" pitchFamily="34" charset="-122"/>
            <a:cs typeface="+mj-cs"/>
          </a:defRPr>
        </a:defPPr>
      </a:lstStyle>
    </a:txDef>
  </a:objectDefaul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Company>Huawei Technologies Co.,Ltd.</Company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幻灯片 1</dc:title>
  <dc:creator>s00349480</dc:creator>
  <cp:lastModifiedBy>tangzhenzhen (A)</cp:lastModifiedBy>
  <dcterms:created xsi:type="dcterms:W3CDTF">2015-07-24T15:05:25Z</dcterms:created>
  <dcterms:modified xsi:type="dcterms:W3CDTF">2017-08-07T10:15:53Z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2015_ms_pID_725343">
    <vt:lpwstr>(3)/X4KXJ4YwiMgjsBnwQOMm8DbGapwHRRHy3gChKLM8ZHwXqMkoLMoXcB9kZ6UgTg7DyCDmYCS
tPvlfIAWzCKq01DzTgUjiMPFLBuZzxdFzCP5IsxAiYxxkmNiubo7nnh7wIwFEx/QNIN50L1Y
yjVqmeeGrO4HJkKb07opepW4AmLOf86+sGmZpQ89Ip/RVYywbLOzJePm8F1e0ny+ttse7riP
J5cBJwXjbo5Ik5RktT</vt:lpwstr>
  </property>
  <property fmtid="{D5CDD505-2E9C-101B-9397-08002B2CF9AE}" pid="3" name="_2015_ms_pID_7253431">
    <vt:lpwstr>0QeHxPLN/yKO2Ga4JRkMt6ThS0/Hal1Urf/07/Cv29Zlo7j2TtjXoY
tohlDM+pO7DhhgP4G/qgSZlkLVbS6B6O28y3tKzusc+wSKZE7NcrA4NMpKU6Qm6fyhX8pkLi
4N9XiDEICnrLil9yrMgZfpUGwLGoD1fgaz8ONmauplTc2ih9v0QuF8WVFdmDV5faA9FKImp8
L739dOabGo2JzyQgN2JVwEkYPgPhDSdwD5ns</vt:lpwstr>
  </property>
  <property fmtid="{D5CDD505-2E9C-101B-9397-08002B2CF9AE}" pid="4" name="_2015_ms_pID_7253432">
    <vt:lpwstr>Fw==</vt:lpwstr>
  </property>
  <property fmtid="{D5CDD505-2E9C-101B-9397-08002B2CF9AE}" pid="5" name="_readonly">
    <vt:lpwstr/>
  </property>
  <property fmtid="{D5CDD505-2E9C-101B-9397-08002B2CF9AE}" pid="6" name="_change">
    <vt:lpwstr/>
  </property>
  <property fmtid="{D5CDD505-2E9C-101B-9397-08002B2CF9AE}" pid="7" name="_full-control">
    <vt:lpwstr/>
  </property>
  <property fmtid="{D5CDD505-2E9C-101B-9397-08002B2CF9AE}" pid="8" name="sflag">
    <vt:lpwstr>1501732182</vt:lpwstr>
  </property>
</Properties>
</file>