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2"/>
  </p:notesMasterIdLst>
  <p:sldIdLst>
    <p:sldId id="2131" r:id="rId3"/>
    <p:sldId id="2141" r:id="rId4"/>
    <p:sldId id="2132" r:id="rId5"/>
    <p:sldId id="2138" r:id="rId6"/>
    <p:sldId id="2136" r:id="rId7"/>
    <p:sldId id="2142" r:id="rId8"/>
    <p:sldId id="2139" r:id="rId9"/>
    <p:sldId id="2137" r:id="rId10"/>
    <p:sldId id="2133" r:id="rId1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67171"/>
    <a:srgbClr val="595959"/>
    <a:srgbClr val="00B1FF"/>
    <a:srgbClr val="DDDBDB"/>
    <a:srgbClr val="F2F2F2"/>
    <a:srgbClr val="E7E6E6"/>
    <a:srgbClr val="04B1F0"/>
    <a:srgbClr val="37896A"/>
    <a:srgbClr val="3D9976"/>
    <a:srgbClr val="AFAB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533" autoAdjust="0"/>
    <p:restoredTop sz="93633" autoAdjust="0"/>
  </p:normalViewPr>
  <p:slideViewPr>
    <p:cSldViewPr snapToGrid="0" snapToObjects="1">
      <p:cViewPr varScale="1">
        <p:scale>
          <a:sx n="81" d="100"/>
          <a:sy n="81" d="100"/>
        </p:scale>
        <p:origin x="499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152" d="100"/>
          <a:sy n="152" d="100"/>
        </p:scale>
        <p:origin x="6576" y="1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5" Type="http://schemas.openxmlformats.org/officeDocument/2006/relationships/tableStyles" Target="tableStyles.xml"/><Relationship Id="rId14" Type="http://schemas.openxmlformats.org/officeDocument/2006/relationships/viewProps" Target="viewProps.xml"/><Relationship Id="rId13" Type="http://schemas.openxmlformats.org/officeDocument/2006/relationships/presProps" Target="presProps.xml"/><Relationship Id="rId12" Type="http://schemas.openxmlformats.org/officeDocument/2006/relationships/notesMaster" Target="notesMasters/notesMaster1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43F313-AAE0-164F-8117-7BC69358601D}" type="datetimeFigureOut">
              <a:rPr kumimoji="1" lang="zh-CN" altLang="en-US" smtClean="0"/>
            </a:fld>
            <a:endParaRPr kumimoji="1"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CN" altLang="en-US"/>
              <a:t>单击此处编辑母版文本样式</a:t>
            </a:r>
            <a:endParaRPr kumimoji="1" lang="zh-CN" altLang="en-US"/>
          </a:p>
          <a:p>
            <a:pPr lvl="1"/>
            <a:r>
              <a:rPr kumimoji="1" lang="zh-CN" altLang="en-US"/>
              <a:t>二级</a:t>
            </a:r>
            <a:endParaRPr kumimoji="1" lang="zh-CN" altLang="en-US"/>
          </a:p>
          <a:p>
            <a:pPr lvl="2"/>
            <a:r>
              <a:rPr kumimoji="1" lang="zh-CN" altLang="en-US"/>
              <a:t>三级</a:t>
            </a:r>
            <a:endParaRPr kumimoji="1" lang="zh-CN" altLang="en-US"/>
          </a:p>
          <a:p>
            <a:pPr lvl="3"/>
            <a:r>
              <a:rPr kumimoji="1" lang="zh-CN" altLang="en-US"/>
              <a:t>四级</a:t>
            </a:r>
            <a:endParaRPr kumimoji="1" lang="zh-CN" altLang="en-US"/>
          </a:p>
          <a:p>
            <a:pPr lvl="4"/>
            <a:r>
              <a:rPr kumimoji="1" lang="zh-CN" altLang="en-US"/>
              <a:t>五级</a:t>
            </a:r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1D9BB6-FD65-D846-A3B8-DA940C93D7EA}" type="slidenum">
              <a:rPr kumimoji="1" lang="zh-CN" altLang="en-US" smtClean="0"/>
            </a:fld>
            <a:endParaRPr kumimoji="1"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996927" y="3352678"/>
            <a:ext cx="10198147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 b="0" i="0" spc="250" baseline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CN" altLang="en-US" dirty="0"/>
              <a:t>点击此处添加副标题</a:t>
            </a:r>
            <a:endParaRPr kumimoji="1" lang="en-US" altLang="zh-CN" dirty="0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9064" y="6166335"/>
            <a:ext cx="1373873" cy="266484"/>
          </a:xfrm>
          <a:prstGeom prst="rect">
            <a:avLst/>
          </a:prstGeom>
        </p:spPr>
      </p:pic>
      <p:sp>
        <p:nvSpPr>
          <p:cNvPr id="8" name="副标题 5"/>
          <p:cNvSpPr txBox="1"/>
          <p:nvPr userDrawn="1"/>
        </p:nvSpPr>
        <p:spPr>
          <a:xfrm rot="5400000">
            <a:off x="-672623" y="5693938"/>
            <a:ext cx="1628458" cy="102551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/>
              <a:buNone/>
              <a:defRPr sz="2200" b="0" i="0" kern="1200" spc="3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kumimoji="1" lang="en-US" altLang="zh-CN" sz="500" b="0" i="0" spc="18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HIHONOR.COM</a:t>
            </a:r>
            <a:endParaRPr kumimoji="1" lang="zh-CN" altLang="en-US" sz="500" b="0" i="0" spc="180" baseline="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9" name="矩形 8"/>
          <p:cNvSpPr/>
          <p:nvPr userDrawn="1"/>
        </p:nvSpPr>
        <p:spPr>
          <a:xfrm>
            <a:off x="0" y="2640647"/>
            <a:ext cx="107422" cy="973389"/>
          </a:xfrm>
          <a:prstGeom prst="rect">
            <a:avLst/>
          </a:prstGeom>
          <a:solidFill>
            <a:srgbClr val="00B1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992164" y="1312093"/>
            <a:ext cx="10207672" cy="1920243"/>
          </a:xfrm>
        </p:spPr>
        <p:txBody>
          <a:bodyPr anchor="b">
            <a:normAutofit/>
          </a:bodyPr>
          <a:lstStyle>
            <a:lvl1pPr algn="ctr">
              <a:lnSpc>
                <a:spcPct val="100000"/>
              </a:lnSpc>
              <a:defRPr sz="3600" b="1" i="0" spc="250" baseline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r>
              <a:rPr kumimoji="1" lang="zh-CN" altLang="en-US" dirty="0"/>
              <a:t>点击此处添加主标题</a:t>
            </a:r>
            <a:endParaRPr kumimoji="1"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1070741" y="1622318"/>
            <a:ext cx="6541476" cy="4224278"/>
          </a:xfrm>
        </p:spPr>
        <p:txBody>
          <a:bodyPr>
            <a:normAutofit/>
          </a:bodyPr>
          <a:lstStyle>
            <a:lvl1pPr marL="342900" indent="-342900">
              <a:lnSpc>
                <a:spcPct val="200000"/>
              </a:lnSpc>
              <a:buFont typeface="+mj-lt"/>
              <a:buAutoNum type="arabicPeriod"/>
              <a:defRPr sz="1600" b="0" i="0" spc="250" baseline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  <a:lvl2pPr marL="800100" indent="-342900">
              <a:lnSpc>
                <a:spcPct val="200000"/>
              </a:lnSpc>
              <a:buFont typeface="+mj-lt"/>
              <a:buAutoNum type="arabicPeriod"/>
              <a:defRPr sz="1600" b="0" i="0" spc="250" baseline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2pPr>
            <a:lvl3pPr marL="1257300" indent="-342900">
              <a:lnSpc>
                <a:spcPct val="200000"/>
              </a:lnSpc>
              <a:buFont typeface="+mj-lt"/>
              <a:buAutoNum type="arabicPeriod"/>
              <a:defRPr sz="1600" b="0" i="0" spc="250" baseline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3pPr>
            <a:lvl4pPr marL="1714500" indent="-342900">
              <a:lnSpc>
                <a:spcPct val="200000"/>
              </a:lnSpc>
              <a:buFont typeface="+mj-lt"/>
              <a:buAutoNum type="arabicPeriod"/>
              <a:defRPr sz="1600" b="0" i="0" spc="250" baseline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4pPr>
            <a:lvl5pPr marL="2171700" indent="-342900">
              <a:lnSpc>
                <a:spcPct val="200000"/>
              </a:lnSpc>
              <a:buFont typeface="+mj-lt"/>
              <a:buAutoNum type="arabicPeriod"/>
              <a:defRPr sz="1600" b="0" i="0" spc="250" baseline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5pPr>
          </a:lstStyle>
          <a:p>
            <a:pPr lvl="0"/>
            <a:r>
              <a:rPr kumimoji="1" lang="zh-CN" altLang="en-US"/>
              <a:t>编辑母版文本样式</a:t>
            </a:r>
            <a:endParaRPr kumimoji="1" lang="zh-CN" altLang="en-US"/>
          </a:p>
          <a:p>
            <a:pPr lvl="1"/>
            <a:r>
              <a:rPr kumimoji="1" lang="zh-CN" altLang="en-US"/>
              <a:t>第二级</a:t>
            </a:r>
            <a:endParaRPr kumimoji="1" lang="zh-CN" altLang="en-US"/>
          </a:p>
          <a:p>
            <a:pPr lvl="2"/>
            <a:r>
              <a:rPr kumimoji="1" lang="zh-CN" altLang="en-US"/>
              <a:t>第三级</a:t>
            </a:r>
            <a:endParaRPr kumimoji="1" lang="zh-CN" altLang="en-US"/>
          </a:p>
          <a:p>
            <a:pPr lvl="3"/>
            <a:r>
              <a:rPr kumimoji="1" lang="zh-CN" altLang="en-US"/>
              <a:t>第四级</a:t>
            </a:r>
            <a:endParaRPr kumimoji="1" lang="zh-CN" altLang="en-US"/>
          </a:p>
          <a:p>
            <a:pPr lvl="4"/>
            <a:r>
              <a:rPr kumimoji="1" lang="zh-CN" altLang="en-US"/>
              <a:t>第五级</a:t>
            </a:r>
            <a:endParaRPr kumimoji="1" lang="zh-CN" altLang="en-US" dirty="0"/>
          </a:p>
        </p:txBody>
      </p:sp>
      <p:sp>
        <p:nvSpPr>
          <p:cNvPr id="11" name="文本框 10"/>
          <p:cNvSpPr txBox="1"/>
          <p:nvPr userDrawn="1"/>
        </p:nvSpPr>
        <p:spPr>
          <a:xfrm>
            <a:off x="1070741" y="1015585"/>
            <a:ext cx="2203401" cy="43088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kumimoji="1" lang="en-US" altLang="zh-CN" sz="2200" b="1" i="0" spc="100" baseline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CONTENTS</a:t>
            </a:r>
            <a:endParaRPr kumimoji="1" lang="zh-CN" altLang="en-US" sz="2200" b="1" i="0" spc="100" baseline="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 userDrawn="1"/>
        </p:nvSpPr>
        <p:spPr>
          <a:xfrm>
            <a:off x="-1" y="444500"/>
            <a:ext cx="53975" cy="254408"/>
          </a:xfrm>
          <a:prstGeom prst="rect">
            <a:avLst/>
          </a:prstGeom>
          <a:solidFill>
            <a:srgbClr val="00B1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幻灯片编号占位符 5"/>
          <p:cNvSpPr txBox="1"/>
          <p:nvPr userDrawn="1"/>
        </p:nvSpPr>
        <p:spPr>
          <a:xfrm>
            <a:off x="321528" y="6409168"/>
            <a:ext cx="615614" cy="234618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zh-CN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F96F2763-E266-0E48-B43D-46A209AB6A60}" type="slidenum">
              <a:rPr kumimoji="1" lang="zh-CN" altLang="en-US" sz="600" b="0" i="0" spc="100" baseline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</a:fld>
            <a:endParaRPr kumimoji="1" lang="zh-CN" altLang="en-US" sz="600" b="0" i="0" spc="100" baseline="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0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572250" y="383095"/>
            <a:ext cx="11047498" cy="767788"/>
          </a:xfrm>
        </p:spPr>
        <p:txBody>
          <a:bodyPr>
            <a:normAutofit/>
          </a:bodyPr>
          <a:lstStyle>
            <a:lvl1pPr marL="0" indent="0" algn="l">
              <a:lnSpc>
                <a:spcPct val="90000"/>
              </a:lnSpc>
              <a:buNone/>
              <a:defRPr sz="2200" b="1" i="0" spc="250" baseline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CN" altLang="en-US" dirty="0"/>
              <a:t>请单击此处添加页面标题</a:t>
            </a:r>
            <a:endParaRPr kumimoji="1" lang="en-US" altLang="zh-CN" dirty="0"/>
          </a:p>
        </p:txBody>
      </p:sp>
      <p:sp>
        <p:nvSpPr>
          <p:cNvPr id="16" name="Content Placeholder 2"/>
          <p:cNvSpPr>
            <a:spLocks noGrp="1"/>
          </p:cNvSpPr>
          <p:nvPr>
            <p:ph idx="10" hasCustomPrompt="1"/>
          </p:nvPr>
        </p:nvSpPr>
        <p:spPr>
          <a:xfrm>
            <a:off x="572250" y="1237070"/>
            <a:ext cx="11047498" cy="5077348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12065" indent="0">
              <a:lnSpc>
                <a:spcPct val="100000"/>
              </a:lnSpc>
              <a:spcBef>
                <a:spcPts val="0"/>
              </a:spcBef>
              <a:buFontTx/>
              <a:buNone/>
              <a:tabLst>
                <a:tab pos="1208405" algn="ctr"/>
              </a:tabLst>
              <a:defRPr sz="1400" spc="250" baseline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525780" indent="-171450">
              <a:buFont typeface="Arial" panose="020B0604020202020204" pitchFamily="34" charset="0"/>
              <a:buChar char="•"/>
              <a:tabLst>
                <a:tab pos="1208405" algn="ctr"/>
              </a:tabLst>
              <a:defRPr sz="1300" baseline="0"/>
            </a:lvl2pPr>
            <a:lvl3pPr marL="525780" indent="-171450">
              <a:buFont typeface="Arial" panose="020B0604020202020204" pitchFamily="34" charset="0"/>
              <a:buChar char="•"/>
              <a:tabLst>
                <a:tab pos="1208405" algn="ctr"/>
              </a:tabLst>
              <a:defRPr sz="1300" baseline="0"/>
            </a:lvl3pPr>
            <a:lvl4pPr marL="525780" indent="-171450">
              <a:buFont typeface="Arial" panose="020B0604020202020204" pitchFamily="34" charset="0"/>
              <a:buChar char="•"/>
              <a:tabLst>
                <a:tab pos="1208405" algn="ctr"/>
              </a:tabLst>
              <a:defRPr sz="1300" baseline="0"/>
            </a:lvl4pPr>
            <a:lvl5pPr marL="525780" indent="-171450">
              <a:buFont typeface="Arial" panose="020B0604020202020204" pitchFamily="34" charset="0"/>
              <a:buChar char="•"/>
              <a:tabLst>
                <a:tab pos="1208405" algn="ctr"/>
              </a:tabLst>
              <a:defRPr sz="1300" baseline="0"/>
            </a:lvl5pPr>
          </a:lstStyle>
          <a:p>
            <a:pPr lvl="0"/>
            <a:r>
              <a:rPr lang="zh-CN" altLang="en-US" dirty="0"/>
              <a:t>请单击此处添加文本</a:t>
            </a:r>
            <a:endParaRPr lang="en-US" dirty="0"/>
          </a:p>
        </p:txBody>
      </p:sp>
      <p:sp>
        <p:nvSpPr>
          <p:cNvPr id="3" name="文本框 2"/>
          <p:cNvSpPr txBox="1"/>
          <p:nvPr userDrawn="1"/>
        </p:nvSpPr>
        <p:spPr>
          <a:xfrm>
            <a:off x="585091" y="6434144"/>
            <a:ext cx="955711" cy="18466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altLang="zh-CN" sz="600" b="0" i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HONOR Confidential</a:t>
            </a:r>
            <a:endParaRPr kumimoji="1" lang="zh-CN" altLang="en-US" sz="600" b="0" i="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126590" y="136221"/>
            <a:ext cx="11938820" cy="658555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 userDrawn="1"/>
        </p:nvSpPr>
        <p:spPr>
          <a:xfrm>
            <a:off x="4318109" y="2703201"/>
            <a:ext cx="3555782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5000" b="1" i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Thank</a:t>
            </a:r>
            <a:r>
              <a:rPr kumimoji="1" lang="zh-CN" altLang="en-US" sz="5000" b="1" i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kumimoji="1" lang="en-US" altLang="zh-CN" sz="5000" b="1" i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you</a:t>
            </a:r>
            <a:endParaRPr kumimoji="1" lang="zh-CN" altLang="en-US" sz="5000" b="1" i="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18" name="图片 1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9064" y="6166335"/>
            <a:ext cx="1373873" cy="266484"/>
          </a:xfrm>
          <a:prstGeom prst="rect">
            <a:avLst/>
          </a:prstGeom>
        </p:spPr>
      </p:pic>
      <p:sp>
        <p:nvSpPr>
          <p:cNvPr id="21" name="矩形 20"/>
          <p:cNvSpPr/>
          <p:nvPr userDrawn="1"/>
        </p:nvSpPr>
        <p:spPr>
          <a:xfrm>
            <a:off x="-3673" y="2794476"/>
            <a:ext cx="114768" cy="665732"/>
          </a:xfrm>
          <a:prstGeom prst="rect">
            <a:avLst/>
          </a:prstGeom>
          <a:solidFill>
            <a:srgbClr val="00B1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7" Type="http://schemas.openxmlformats.org/officeDocument/2006/relationships/theme" Target="../theme/theme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/>
              <a:t>单击此处编辑母版标题样式</a:t>
            </a:r>
            <a:endParaRPr kumimoji="1"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CN" altLang="en-US"/>
              <a:t>单击此处编辑母版文本样式</a:t>
            </a:r>
            <a:endParaRPr kumimoji="1" lang="zh-CN" altLang="en-US"/>
          </a:p>
          <a:p>
            <a:pPr lvl="1"/>
            <a:r>
              <a:rPr kumimoji="1" lang="zh-CN" altLang="en-US"/>
              <a:t>二级</a:t>
            </a:r>
            <a:endParaRPr kumimoji="1" lang="zh-CN" altLang="en-US"/>
          </a:p>
          <a:p>
            <a:pPr lvl="2"/>
            <a:r>
              <a:rPr kumimoji="1" lang="zh-CN" altLang="en-US"/>
              <a:t>三级</a:t>
            </a:r>
            <a:endParaRPr kumimoji="1" lang="zh-CN" altLang="en-US"/>
          </a:p>
          <a:p>
            <a:pPr lvl="3"/>
            <a:r>
              <a:rPr kumimoji="1" lang="zh-CN" altLang="en-US"/>
              <a:t>四级</a:t>
            </a:r>
            <a:endParaRPr kumimoji="1" lang="zh-CN" altLang="en-US"/>
          </a:p>
          <a:p>
            <a:pPr lvl="4"/>
            <a:r>
              <a:rPr kumimoji="1" lang="zh-CN" altLang="en-US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016C0D-00C6-CB4D-9553-7B4EAF29BC25}" type="datetime1">
              <a:rPr kumimoji="1" lang="zh-CN" altLang="en-US" smtClean="0"/>
            </a:fld>
            <a:endParaRPr kumimoji="1"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6F2763-E266-0E48-B43D-46A209AB6A60}" type="slidenum">
              <a:rPr kumimoji="1" lang="zh-CN" altLang="en-US" smtClean="0"/>
            </a:fld>
            <a:endParaRPr kumimoji="1"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tags" Target="../tags/tag9.xml"/><Relationship Id="rId8" Type="http://schemas.openxmlformats.org/officeDocument/2006/relationships/tags" Target="../tags/tag8.xml"/><Relationship Id="rId7" Type="http://schemas.openxmlformats.org/officeDocument/2006/relationships/tags" Target="../tags/tag7.xml"/><Relationship Id="rId6" Type="http://schemas.openxmlformats.org/officeDocument/2006/relationships/tags" Target="../tags/tag6.xml"/><Relationship Id="rId5" Type="http://schemas.openxmlformats.org/officeDocument/2006/relationships/tags" Target="../tags/tag5.xml"/><Relationship Id="rId4" Type="http://schemas.openxmlformats.org/officeDocument/2006/relationships/tags" Target="../tags/tag4.xml"/><Relationship Id="rId3" Type="http://schemas.openxmlformats.org/officeDocument/2006/relationships/tags" Target="../tags/tag3.xml"/><Relationship Id="rId25" Type="http://schemas.openxmlformats.org/officeDocument/2006/relationships/slideLayout" Target="../slideLayouts/slideLayout3.xml"/><Relationship Id="rId24" Type="http://schemas.openxmlformats.org/officeDocument/2006/relationships/tags" Target="../tags/tag24.xml"/><Relationship Id="rId23" Type="http://schemas.openxmlformats.org/officeDocument/2006/relationships/tags" Target="../tags/tag23.xml"/><Relationship Id="rId22" Type="http://schemas.openxmlformats.org/officeDocument/2006/relationships/tags" Target="../tags/tag22.xml"/><Relationship Id="rId21" Type="http://schemas.openxmlformats.org/officeDocument/2006/relationships/tags" Target="../tags/tag21.xml"/><Relationship Id="rId20" Type="http://schemas.openxmlformats.org/officeDocument/2006/relationships/tags" Target="../tags/tag20.xml"/><Relationship Id="rId2" Type="http://schemas.openxmlformats.org/officeDocument/2006/relationships/tags" Target="../tags/tag2.xml"/><Relationship Id="rId19" Type="http://schemas.openxmlformats.org/officeDocument/2006/relationships/tags" Target="../tags/tag19.xml"/><Relationship Id="rId18" Type="http://schemas.openxmlformats.org/officeDocument/2006/relationships/tags" Target="../tags/tag18.xml"/><Relationship Id="rId17" Type="http://schemas.openxmlformats.org/officeDocument/2006/relationships/tags" Target="../tags/tag17.xml"/><Relationship Id="rId16" Type="http://schemas.openxmlformats.org/officeDocument/2006/relationships/tags" Target="../tags/tag16.xml"/><Relationship Id="rId15" Type="http://schemas.openxmlformats.org/officeDocument/2006/relationships/tags" Target="../tags/tag15.xml"/><Relationship Id="rId14" Type="http://schemas.openxmlformats.org/officeDocument/2006/relationships/tags" Target="../tags/tag14.xml"/><Relationship Id="rId13" Type="http://schemas.openxmlformats.org/officeDocument/2006/relationships/tags" Target="../tags/tag13.xml"/><Relationship Id="rId12" Type="http://schemas.openxmlformats.org/officeDocument/2006/relationships/tags" Target="../tags/tag12.xml"/><Relationship Id="rId11" Type="http://schemas.openxmlformats.org/officeDocument/2006/relationships/tags" Target="../tags/tag11.xml"/><Relationship Id="rId10" Type="http://schemas.openxmlformats.org/officeDocument/2006/relationships/tags" Target="../tags/tag10.xml"/><Relationship Id="rId1" Type="http://schemas.openxmlformats.org/officeDocument/2006/relationships/tags" Target="../tags/tag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副标题 1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50000"/>
          </a:bodyPr>
          <a:lstStyle/>
          <a:p>
            <a:pPr algn="r"/>
            <a:endParaRPr lang="zh-CN" altLang="en-US"/>
          </a:p>
          <a:p>
            <a:pPr algn="r"/>
            <a:endParaRPr lang="zh-CN" altLang="en-US"/>
          </a:p>
          <a:p>
            <a:pPr algn="ctr"/>
            <a:r>
              <a:rPr lang="zh-CN" altLang="en-US"/>
              <a:t>                                                              </a:t>
            </a:r>
            <a:r>
              <a:rPr lang="zh-CN" altLang="en-US" sz="6000"/>
              <a:t>华中片区 </a:t>
            </a:r>
            <a:endParaRPr lang="zh-CN" altLang="en-US" sz="6000"/>
          </a:p>
          <a:p>
            <a:pPr algn="r"/>
            <a:r>
              <a:rPr lang="zh-CN" altLang="en-US" sz="6000"/>
              <a:t>湖南农业大学 边星宇</a:t>
            </a:r>
            <a:endParaRPr lang="zh-CN" altLang="en-US" sz="6000"/>
          </a:p>
        </p:txBody>
      </p:sp>
      <p:sp>
        <p:nvSpPr>
          <p:cNvPr id="3" name="标题 2"/>
          <p:cNvSpPr>
            <a:spLocks noGrp="1"/>
          </p:cNvSpPr>
          <p:nvPr>
            <p:ph type="ctrTitle"/>
          </p:nvPr>
        </p:nvSpPr>
        <p:spPr>
          <a:xfrm>
            <a:off x="997244" y="1018723"/>
            <a:ext cx="10207672" cy="1920243"/>
          </a:xfrm>
        </p:spPr>
        <p:txBody>
          <a:bodyPr/>
          <a:lstStyle/>
          <a:p>
            <a:r>
              <a:rPr lang="en-US" altLang="zh-CN" sz="4800"/>
              <a:t>2021</a:t>
            </a:r>
            <a:r>
              <a:rPr lang="zh-CN" altLang="en-US" sz="4800"/>
              <a:t>高校片区主理人竞选</a:t>
            </a:r>
            <a:endParaRPr lang="zh-CN" altLang="en-US" sz="48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内容占位符 1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/>
              <a:t>一.自身优势 </a:t>
            </a:r>
            <a:endParaRPr lang="zh-CN" altLang="en-US"/>
          </a:p>
          <a:p>
            <a:endParaRPr lang="zh-CN" altLang="en-US"/>
          </a:p>
          <a:p>
            <a:r>
              <a:rPr lang="zh-CN" altLang="en-US"/>
              <a:t>二.片区</a:t>
            </a:r>
            <a:r>
              <a:rPr lang="zh-CN" altLang="en-US"/>
              <a:t>发展目标规划与方案</a:t>
            </a:r>
            <a:endParaRPr lang="zh-CN" altLang="en-US"/>
          </a:p>
          <a:p>
            <a:endParaRPr lang="zh-CN" altLang="en-US"/>
          </a:p>
          <a:p>
            <a:r>
              <a:rPr lang="zh-CN" altLang="en-US"/>
              <a:t>三.校园IP活动策划</a:t>
            </a:r>
            <a:endParaRPr lang="zh-CN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r>
              <a:rPr lang="zh-CN" altLang="en-US"/>
              <a:t>竞选优势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idx="10"/>
          </p:nvPr>
        </p:nvSpPr>
        <p:spPr/>
        <p:txBody>
          <a:bodyPr/>
          <a:p>
            <a:pPr marL="526415" indent="-514350">
              <a:buAutoNum type="arabicPeriod"/>
            </a:pPr>
            <a:r>
              <a:rPr lang="zh-CN" altLang="en-US" sz="2800"/>
              <a:t>热爱：</a:t>
            </a:r>
            <a:r>
              <a:rPr lang="zh-CN" altLang="en-US" sz="2000"/>
              <a:t>对于荣耀品牌与产品有深刻感情，发起成立了本校的俱乐部并担任部长</a:t>
            </a:r>
            <a:r>
              <a:rPr lang="zh-CN" altLang="en-US" sz="2000"/>
              <a:t>，并</a:t>
            </a:r>
            <a:r>
              <a:rPr lang="zh-CN" altLang="en-US" sz="2000">
                <a:sym typeface="+mn-ea"/>
              </a:rPr>
              <a:t>多次自发开展产品测评与推广，在校学生的同时也成为了一名小数码博主</a:t>
            </a:r>
            <a:endParaRPr lang="zh-CN" altLang="en-US" sz="2000"/>
          </a:p>
          <a:p>
            <a:pPr marL="526415" indent="-514350">
              <a:buAutoNum type="arabicPeriod"/>
            </a:pPr>
            <a:endParaRPr lang="zh-CN" altLang="en-US" sz="2800"/>
          </a:p>
          <a:p>
            <a:pPr marL="526415" indent="-514350">
              <a:buAutoNum type="arabicPeriod"/>
            </a:pPr>
            <a:r>
              <a:rPr lang="zh-CN" altLang="en-US" sz="2800"/>
              <a:t>责任心：</a:t>
            </a:r>
            <a:r>
              <a:rPr lang="zh-CN" altLang="en-US" sz="2000"/>
              <a:t>对于本校俱乐部发展情况有深入研究，在艰苦条件下发起成立并尽最大努力完成后每一项工作</a:t>
            </a:r>
            <a:endParaRPr lang="zh-CN" altLang="en-US" sz="2000"/>
          </a:p>
          <a:p>
            <a:pPr marL="526415" indent="-514350">
              <a:buAutoNum type="arabicPeriod"/>
            </a:pPr>
            <a:endParaRPr lang="zh-CN" altLang="en-US" sz="2800"/>
          </a:p>
          <a:p>
            <a:pPr marL="526415" indent="-514350">
              <a:buAutoNum type="arabicPeriod"/>
            </a:pPr>
            <a:r>
              <a:rPr lang="zh-CN" altLang="en-US" sz="2800"/>
              <a:t>沟通能力：</a:t>
            </a:r>
            <a:r>
              <a:rPr lang="zh-CN" altLang="en-US" sz="2000"/>
              <a:t>性格开朗随和，与人沟通起来容易，</a:t>
            </a:r>
            <a:r>
              <a:rPr lang="zh-CN" altLang="en-US" sz="2000" dirty="0">
                <a:sym typeface="+mn-ea"/>
              </a:rPr>
              <a:t>具备良好的和外界交流能力</a:t>
            </a:r>
            <a:endParaRPr lang="en-US" altLang="zh-CN" sz="2800" dirty="0"/>
          </a:p>
          <a:p>
            <a:pPr marL="526415" indent="-514350">
              <a:buAutoNum type="arabicPeriod"/>
            </a:pPr>
            <a:endParaRPr lang="zh-CN" altLang="en-US" sz="2800"/>
          </a:p>
          <a:p>
            <a:pPr marL="526415" indent="-514350">
              <a:buAutoNum type="arabicPeriod"/>
            </a:pPr>
            <a:r>
              <a:rPr lang="zh-CN" altLang="en-US" sz="2800"/>
              <a:t>执行力：</a:t>
            </a:r>
            <a:r>
              <a:rPr lang="zh-CN" altLang="en-US" sz="2000"/>
              <a:t>团支书任职期间培养了较强的工作能力，在工作与学习中能找到平衡；</a:t>
            </a:r>
            <a:r>
              <a:rPr lang="zh-CN" altLang="en-US" sz="2000"/>
              <a:t>多次参与荣耀的线下活动，在荣耀线下体验店工作，担任荣耀星店长，对于事情有良好的沟通与执行能力</a:t>
            </a:r>
            <a:endParaRPr lang="zh-CN" altLang="en-US" sz="2800"/>
          </a:p>
          <a:p>
            <a:pPr marL="526415" indent="-514350">
              <a:buAutoNum type="arabicPeriod"/>
            </a:pPr>
            <a:endParaRPr lang="zh-CN" altLang="en-US" sz="2800"/>
          </a:p>
          <a:p>
            <a:pPr marL="526415" indent="-514350">
              <a:buAutoNum type="arabicPeriod"/>
            </a:pPr>
            <a:endParaRPr lang="zh-CN" altLang="en-US" sz="2800"/>
          </a:p>
          <a:p>
            <a:pPr marL="526415" indent="-514350">
              <a:buAutoNum type="arabicPeriod"/>
            </a:pPr>
            <a:endParaRPr lang="zh-CN" altLang="en-US" sz="2800"/>
          </a:p>
          <a:p>
            <a:pPr marL="526415" indent="-514350">
              <a:buAutoNum type="arabicPeriod"/>
            </a:pPr>
            <a:endParaRPr lang="zh-CN" altLang="en-US" sz="2800"/>
          </a:p>
          <a:p>
            <a:pPr marL="526415" indent="-514350"/>
            <a:endParaRPr lang="zh-CN" altLang="en-US" sz="28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572250" y="373570"/>
            <a:ext cx="11047498" cy="767788"/>
          </a:xfrm>
        </p:spPr>
        <p:txBody>
          <a:bodyPr/>
          <a:p>
            <a:r>
              <a:rPr lang="zh-CN" altLang="en-US" sz="2400"/>
              <a:t>华中片区介绍</a:t>
            </a:r>
            <a:endParaRPr lang="zh-CN" altLang="en-US" sz="2400"/>
          </a:p>
        </p:txBody>
      </p:sp>
      <p:sp>
        <p:nvSpPr>
          <p:cNvPr id="4" name="内容占位符 3"/>
          <p:cNvSpPr>
            <a:spLocks noGrp="1"/>
          </p:cNvSpPr>
          <p:nvPr>
            <p:ph idx="10"/>
          </p:nvPr>
        </p:nvSpPr>
        <p:spPr/>
        <p:txBody>
          <a:bodyPr/>
          <a:p>
            <a:r>
              <a:rPr lang="zh-CN" altLang="en-US" sz="2000">
                <a:sym typeface="+mn-ea"/>
              </a:rPr>
              <a:t>华中片区涵盖湖北、湖南、河南三个省份，包含</a:t>
            </a:r>
            <a:r>
              <a:rPr lang="zh-CN" altLang="en-US" sz="2000">
                <a:sym typeface="+mn-ea"/>
              </a:rPr>
              <a:t>湖南大学，武汉大学，郑州大学，</a:t>
            </a:r>
            <a:r>
              <a:rPr lang="zh-CN" altLang="en-US" sz="2000"/>
              <a:t>武汉理工大学，</a:t>
            </a:r>
            <a:r>
              <a:rPr lang="zh-CN" altLang="en-US" sz="2000">
                <a:sym typeface="+mn-ea"/>
              </a:rPr>
              <a:t>长江大学（武汉），长江大学（荆州），</a:t>
            </a:r>
            <a:r>
              <a:rPr lang="zh-CN" altLang="en-US" sz="2000"/>
              <a:t>湖南农业大学，华北水利水电大学，河南师范大学，湖南涉外经济学院，许昌学院，河南理工大学，湖北经济学院，鹤壁职业技术学院等十余所高校</a:t>
            </a:r>
            <a:endParaRPr lang="zh-CN" altLang="en-US" sz="2000"/>
          </a:p>
          <a:p>
            <a:endParaRPr lang="zh-CN" altLang="en-US" sz="2000"/>
          </a:p>
          <a:p>
            <a:endParaRPr lang="zh-CN" altLang="en-US" sz="2000"/>
          </a:p>
          <a:p>
            <a:endParaRPr lang="zh-CN" altLang="en-US" sz="2000"/>
          </a:p>
          <a:p>
            <a:r>
              <a:rPr lang="en-US" altLang="zh-CN" sz="2400" b="1"/>
              <a:t>2021</a:t>
            </a:r>
            <a:r>
              <a:rPr lang="zh-CN" altLang="en-US" sz="2400" b="1"/>
              <a:t>总体规划</a:t>
            </a:r>
            <a:endParaRPr lang="zh-CN" altLang="en-US" sz="2400" b="1"/>
          </a:p>
          <a:p>
            <a:r>
              <a:rPr lang="zh-CN" altLang="en-US" sz="2000"/>
              <a:t>荣耀独立后，俱乐部发展重新规划，本年度高校片区主要以扩大影响力为主，通过活动开展重振线下粉丝发展。</a:t>
            </a:r>
            <a:endParaRPr lang="zh-CN" altLang="en-US" sz="20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r>
              <a:rPr lang="zh-CN" altLang="en-US"/>
              <a:t>片区的发展目标规划和方案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idx="10"/>
          </p:nvPr>
        </p:nvSpPr>
        <p:spPr>
          <a:xfrm>
            <a:off x="572135" y="1150620"/>
            <a:ext cx="10873740" cy="928370"/>
          </a:xfrm>
        </p:spPr>
        <p:txBody>
          <a:bodyPr/>
          <a:p>
            <a:r>
              <a:rPr lang="zh-CN" altLang="en-US" sz="2800"/>
              <a:t>全年规划路线</a:t>
            </a:r>
            <a:endParaRPr lang="zh-CN" altLang="en-US" sz="2800"/>
          </a:p>
          <a:p>
            <a:pPr>
              <a:lnSpc>
                <a:spcPct val="150000"/>
              </a:lnSpc>
            </a:pPr>
            <a:endParaRPr lang="en-US" altLang="zh-CN" sz="1600" dirty="0"/>
          </a:p>
          <a:p>
            <a:pPr>
              <a:lnSpc>
                <a:spcPct val="150000"/>
              </a:lnSpc>
            </a:pPr>
            <a:endParaRPr lang="zh-CN" altLang="en-US" sz="1600"/>
          </a:p>
        </p:txBody>
      </p:sp>
      <p:sp>
        <p:nvSpPr>
          <p:cNvPr id="8" name="Chevron 7"/>
          <p:cNvSpPr/>
          <p:nvPr>
            <p:custDataLst>
              <p:tags r:id="rId1"/>
            </p:custDataLst>
          </p:nvPr>
        </p:nvSpPr>
        <p:spPr>
          <a:xfrm>
            <a:off x="3787202" y="2353236"/>
            <a:ext cx="1963852" cy="666313"/>
          </a:xfrm>
          <a:prstGeom prst="chevron">
            <a:avLst>
              <a:gd name="adj" fmla="val 43848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rgbClr val="4472C4">
              <a:shade val="50000"/>
            </a:srgbClr>
          </a:lnRef>
          <a:fillRef idx="1">
            <a:srgbClr val="4472C4"/>
          </a:fillRef>
          <a:effectRef idx="0">
            <a:srgbClr val="4472C4"/>
          </a:effectRef>
          <a:fontRef idx="minor">
            <a:sysClr val="window" lastClr="FFFFFF"/>
          </a:fontRef>
        </p:style>
        <p:txBody>
          <a:bodyPr rtlCol="0" anchor="ctr">
            <a:normAutofit/>
          </a:bodyPr>
          <a:lstStyle/>
          <a:p>
            <a:pPr algn="ctr">
              <a:lnSpc>
                <a:spcPct val="120000"/>
              </a:lnSpc>
            </a:pPr>
            <a:endParaRPr lang="en-GB" sz="900">
              <a:solidFill>
                <a:sysClr val="windowText" lastClr="000000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9" name="Rounded Rectangle 8"/>
          <p:cNvSpPr/>
          <p:nvPr>
            <p:custDataLst>
              <p:tags r:id="rId2"/>
            </p:custDataLst>
          </p:nvPr>
        </p:nvSpPr>
        <p:spPr>
          <a:xfrm>
            <a:off x="4490440" y="2686392"/>
            <a:ext cx="1465955" cy="579038"/>
          </a:xfrm>
          <a:prstGeom prst="roundRect">
            <a:avLst/>
          </a:prstGeom>
          <a:solidFill>
            <a:sysClr val="window" lastClr="FFFFFF">
              <a:alpha val="75000"/>
            </a:sysClr>
          </a:solidFill>
          <a:ln>
            <a:solidFill>
              <a:sysClr val="windowText" lastClr="000000">
                <a:lumMod val="50000"/>
                <a:lumOff val="50000"/>
              </a:sysClr>
            </a:solidFill>
          </a:ln>
        </p:spPr>
        <p:style>
          <a:lnRef idx="2">
            <a:srgbClr val="4472C4">
              <a:shade val="50000"/>
            </a:srgbClr>
          </a:lnRef>
          <a:fillRef idx="1">
            <a:srgbClr val="4472C4"/>
          </a:fillRef>
          <a:effectRef idx="0">
            <a:srgbClr val="4472C4"/>
          </a:effectRef>
          <a:fontRef idx="minor">
            <a:sysClr val="window" lastClr="FFFFFF"/>
          </a:fontRef>
        </p:style>
        <p:txBody>
          <a:bodyPr rtlCol="0" anchor="ctr">
            <a:normAutofit lnSpcReduction="20000"/>
          </a:bodyPr>
          <a:lstStyle/>
          <a:p>
            <a:pPr algn="ctr">
              <a:lnSpc>
                <a:spcPct val="120000"/>
              </a:lnSpc>
              <a:buClrTx/>
              <a:buSzTx/>
              <a:buFontTx/>
            </a:pPr>
            <a:r>
              <a:rPr lang="en-US" altLang="en-GB" sz="28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rPr>
              <a:t>Q2</a:t>
            </a:r>
            <a:endParaRPr lang="en-US" altLang="en-GB" sz="2800">
              <a:solidFill>
                <a:schemeClr val="tx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12" name="Chevron 11"/>
          <p:cNvSpPr/>
          <p:nvPr>
            <p:custDataLst>
              <p:tags r:id="rId3"/>
            </p:custDataLst>
          </p:nvPr>
        </p:nvSpPr>
        <p:spPr>
          <a:xfrm>
            <a:off x="6175916" y="2353236"/>
            <a:ext cx="1963852" cy="666313"/>
          </a:xfrm>
          <a:prstGeom prst="chevron">
            <a:avLst>
              <a:gd name="adj" fmla="val 43848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rgbClr val="4472C4">
              <a:shade val="50000"/>
            </a:srgbClr>
          </a:lnRef>
          <a:fillRef idx="1">
            <a:srgbClr val="4472C4"/>
          </a:fillRef>
          <a:effectRef idx="0">
            <a:srgbClr val="4472C4"/>
          </a:effectRef>
          <a:fontRef idx="minor">
            <a:sysClr val="window" lastClr="FFFFFF"/>
          </a:fontRef>
        </p:style>
        <p:txBody>
          <a:bodyPr rtlCol="0" anchor="ctr">
            <a:normAutofit/>
          </a:bodyPr>
          <a:lstStyle/>
          <a:p>
            <a:pPr algn="ctr">
              <a:lnSpc>
                <a:spcPct val="120000"/>
              </a:lnSpc>
            </a:pPr>
            <a:endParaRPr lang="en-GB" sz="900">
              <a:solidFill>
                <a:sysClr val="windowText" lastClr="000000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13" name="Rounded Rectangle 12"/>
          <p:cNvSpPr/>
          <p:nvPr>
            <p:custDataLst>
              <p:tags r:id="rId4"/>
            </p:custDataLst>
          </p:nvPr>
        </p:nvSpPr>
        <p:spPr>
          <a:xfrm>
            <a:off x="6938843" y="2686392"/>
            <a:ext cx="1465955" cy="579038"/>
          </a:xfrm>
          <a:prstGeom prst="roundRect">
            <a:avLst/>
          </a:prstGeom>
          <a:solidFill>
            <a:sysClr val="window" lastClr="FFFFFF">
              <a:alpha val="75000"/>
            </a:sysClr>
          </a:solidFill>
          <a:ln>
            <a:solidFill>
              <a:sysClr val="windowText" lastClr="000000">
                <a:lumMod val="50000"/>
                <a:lumOff val="50000"/>
              </a:sysClr>
            </a:solidFill>
          </a:ln>
        </p:spPr>
        <p:style>
          <a:lnRef idx="2">
            <a:srgbClr val="4472C4">
              <a:shade val="50000"/>
            </a:srgbClr>
          </a:lnRef>
          <a:fillRef idx="1">
            <a:srgbClr val="4472C4"/>
          </a:fillRef>
          <a:effectRef idx="0">
            <a:srgbClr val="4472C4"/>
          </a:effectRef>
          <a:fontRef idx="minor">
            <a:sysClr val="window" lastClr="FFFFFF"/>
          </a:fontRef>
        </p:style>
        <p:txBody>
          <a:bodyPr rtlCol="0" anchor="ctr">
            <a:normAutofit lnSpcReduction="20000"/>
          </a:bodyPr>
          <a:lstStyle/>
          <a:p>
            <a:pPr algn="ctr">
              <a:lnSpc>
                <a:spcPct val="120000"/>
              </a:lnSpc>
            </a:pPr>
            <a:r>
              <a:rPr lang="en-US" altLang="en-GB" sz="28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rPr>
              <a:t>Q3</a:t>
            </a:r>
            <a:endParaRPr lang="en-US" altLang="en-GB" sz="900"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2" name="Chevron 3"/>
          <p:cNvSpPr/>
          <p:nvPr>
            <p:custDataLst>
              <p:tags r:id="rId5"/>
            </p:custDataLst>
          </p:nvPr>
        </p:nvSpPr>
        <p:spPr>
          <a:xfrm>
            <a:off x="1398488" y="2353236"/>
            <a:ext cx="1963852" cy="666313"/>
          </a:xfrm>
          <a:prstGeom prst="chevron">
            <a:avLst>
              <a:gd name="adj" fmla="val 43848"/>
            </a:avLst>
          </a:prstGeom>
          <a:gradFill>
            <a:gsLst>
              <a:gs pos="0">
                <a:srgbClr val="14CD68"/>
              </a:gs>
              <a:gs pos="100000">
                <a:srgbClr val="0B6E38"/>
              </a:gs>
            </a:gsLst>
            <a:lin ang="5400000" scaled="0"/>
          </a:gradFill>
          <a:ln>
            <a:noFill/>
          </a:ln>
        </p:spPr>
        <p:style>
          <a:lnRef idx="2">
            <a:srgbClr val="4472C4">
              <a:shade val="50000"/>
            </a:srgbClr>
          </a:lnRef>
          <a:fillRef idx="1">
            <a:srgbClr val="4472C4"/>
          </a:fillRef>
          <a:effectRef idx="0">
            <a:srgbClr val="4472C4"/>
          </a:effectRef>
          <a:fontRef idx="minor">
            <a:sysClr val="window" lastClr="FFFFFF"/>
          </a:fontRef>
        </p:style>
        <p:txBody>
          <a:bodyPr rtlCol="0" anchor="ctr">
            <a:normAutofit/>
          </a:bodyPr>
          <a:lstStyle/>
          <a:p>
            <a:pPr algn="ctr">
              <a:lnSpc>
                <a:spcPct val="120000"/>
              </a:lnSpc>
            </a:pPr>
            <a:endParaRPr lang="en-GB" sz="900">
              <a:solidFill>
                <a:sysClr val="windowText" lastClr="000000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6" name="Rounded Rectangle 4"/>
          <p:cNvSpPr/>
          <p:nvPr>
            <p:custDataLst>
              <p:tags r:id="rId6"/>
            </p:custDataLst>
          </p:nvPr>
        </p:nvSpPr>
        <p:spPr>
          <a:xfrm>
            <a:off x="2161416" y="2686392"/>
            <a:ext cx="1465955" cy="579038"/>
          </a:xfrm>
          <a:prstGeom prst="roundRect">
            <a:avLst/>
          </a:prstGeom>
          <a:solidFill>
            <a:sysClr val="window" lastClr="FFFFFF">
              <a:alpha val="75000"/>
            </a:sysClr>
          </a:solidFill>
          <a:ln>
            <a:solidFill>
              <a:sysClr val="windowText" lastClr="000000">
                <a:lumMod val="50000"/>
                <a:lumOff val="50000"/>
              </a:sysClr>
            </a:solidFill>
          </a:ln>
        </p:spPr>
        <p:style>
          <a:lnRef idx="2">
            <a:srgbClr val="4472C4">
              <a:shade val="50000"/>
            </a:srgbClr>
          </a:lnRef>
          <a:fillRef idx="1">
            <a:srgbClr val="4472C4"/>
          </a:fillRef>
          <a:effectRef idx="0">
            <a:srgbClr val="4472C4"/>
          </a:effectRef>
          <a:fontRef idx="minor">
            <a:sysClr val="window" lastClr="FFFFFF"/>
          </a:fontRef>
        </p:style>
        <p:txBody>
          <a:bodyPr rtlCol="0" anchor="ctr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US" altLang="en-GB" sz="28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rPr>
              <a:t>Q1</a:t>
            </a:r>
            <a:endParaRPr lang="en-US" altLang="en-GB" sz="2800">
              <a:solidFill>
                <a:schemeClr val="tx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cxnSp>
        <p:nvCxnSpPr>
          <p:cNvPr id="42" name="Straight Connector 41"/>
          <p:cNvCxnSpPr/>
          <p:nvPr>
            <p:custDataLst>
              <p:tags r:id="rId7"/>
            </p:custDataLst>
          </p:nvPr>
        </p:nvCxnSpPr>
        <p:spPr>
          <a:xfrm flipV="1">
            <a:off x="2371027" y="3469138"/>
            <a:ext cx="0" cy="227115"/>
          </a:xfrm>
          <a:prstGeom prst="line">
            <a:avLst/>
          </a:prstGeom>
          <a:ln>
            <a:solidFill>
              <a:sysClr val="window" lastClr="FFFFFF">
                <a:lumMod val="85000"/>
              </a:sysClr>
            </a:solidFill>
          </a:ln>
        </p:spPr>
        <p:style>
          <a:lnRef idx="1">
            <a:srgbClr val="4472C4"/>
          </a:lnRef>
          <a:fillRef idx="0">
            <a:srgbClr val="4472C4"/>
          </a:fillRef>
          <a:effectRef idx="0">
            <a:srgbClr val="4472C4"/>
          </a:effectRef>
          <a:fontRef idx="minor">
            <a:sysClr val="windowText" lastClr="000000"/>
          </a:fontRef>
        </p:style>
      </p:cxnSp>
      <p:sp>
        <p:nvSpPr>
          <p:cNvPr id="41" name="Oval 40"/>
          <p:cNvSpPr/>
          <p:nvPr>
            <p:custDataLst>
              <p:tags r:id="rId8"/>
            </p:custDataLst>
          </p:nvPr>
        </p:nvSpPr>
        <p:spPr>
          <a:xfrm>
            <a:off x="2325711" y="3381437"/>
            <a:ext cx="105873" cy="105873"/>
          </a:xfrm>
          <a:prstGeom prst="ellipse">
            <a:avLst/>
          </a:prstGeom>
          <a:solidFill>
            <a:srgbClr val="FFFFFF">
              <a:lumMod val="75000"/>
            </a:srgbClr>
          </a:solidFill>
          <a:ln>
            <a:noFill/>
          </a:ln>
        </p:spPr>
        <p:style>
          <a:lnRef idx="2">
            <a:srgbClr val="4472C4">
              <a:shade val="50000"/>
            </a:srgbClr>
          </a:lnRef>
          <a:fillRef idx="1">
            <a:srgbClr val="4472C4"/>
          </a:fillRef>
          <a:effectRef idx="0">
            <a:srgbClr val="4472C4"/>
          </a:effectRef>
          <a:fontRef idx="minor">
            <a:sysClr val="window" lastClr="FFFFFF"/>
          </a:fontRef>
        </p:style>
        <p:txBody>
          <a:bodyPr rtlCol="0" anchor="ctr">
            <a:normAutofit fontScale="25000" lnSpcReduction="20000"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1pPr>
            <a:lvl2pPr marL="4572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2pPr>
            <a:lvl3pPr marL="9144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3pPr>
            <a:lvl4pPr marL="13716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4pPr>
            <a:lvl5pPr marL="18288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5pPr>
            <a:lvl6pPr marL="22860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6pPr>
            <a:lvl7pPr marL="27432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7pPr>
            <a:lvl8pPr marL="32004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8pPr>
            <a:lvl9pPr marL="36576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9pPr>
          </a:lstStyle>
          <a:p>
            <a:pPr algn="ctr">
              <a:lnSpc>
                <a:spcPct val="140000"/>
              </a:lnSpc>
            </a:pPr>
            <a:endParaRPr lang="en-US" sz="900"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43" name="Oval 42"/>
          <p:cNvSpPr/>
          <p:nvPr>
            <p:custDataLst>
              <p:tags r:id="rId9"/>
            </p:custDataLst>
          </p:nvPr>
        </p:nvSpPr>
        <p:spPr>
          <a:xfrm>
            <a:off x="2248073" y="3635671"/>
            <a:ext cx="264683" cy="264683"/>
          </a:xfrm>
          <a:prstGeom prst="ellipse">
            <a:avLst/>
          </a:prstGeom>
          <a:solidFill>
            <a:srgbClr val="FFFFFF">
              <a:lumMod val="75000"/>
            </a:srgbClr>
          </a:solidFill>
          <a:ln>
            <a:noFill/>
          </a:ln>
        </p:spPr>
        <p:style>
          <a:lnRef idx="2">
            <a:srgbClr val="4472C4">
              <a:shade val="50000"/>
            </a:srgbClr>
          </a:lnRef>
          <a:fillRef idx="1">
            <a:srgbClr val="4472C4"/>
          </a:fillRef>
          <a:effectRef idx="0">
            <a:srgbClr val="4472C4"/>
          </a:effectRef>
          <a:fontRef idx="minor">
            <a:sysClr val="window" lastClr="FFFFFF"/>
          </a:fontRef>
        </p:style>
        <p:txBody>
          <a:bodyPr rtlCol="0" anchor="ctr">
            <a:normAutofit fontScale="55000" lnSpcReduction="20000"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1pPr>
            <a:lvl2pPr marL="4572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2pPr>
            <a:lvl3pPr marL="9144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3pPr>
            <a:lvl4pPr marL="13716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4pPr>
            <a:lvl5pPr marL="18288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5pPr>
            <a:lvl6pPr marL="22860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6pPr>
            <a:lvl7pPr marL="27432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7pPr>
            <a:lvl8pPr marL="32004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8pPr>
            <a:lvl9pPr marL="36576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9pPr>
          </a:lstStyle>
          <a:p>
            <a:pPr algn="ctr">
              <a:lnSpc>
                <a:spcPct val="140000"/>
              </a:lnSpc>
            </a:pPr>
            <a:endParaRPr lang="en-US" sz="900"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47" name="Chevron 7"/>
          <p:cNvSpPr/>
          <p:nvPr>
            <p:custDataLst>
              <p:tags r:id="rId10"/>
            </p:custDataLst>
          </p:nvPr>
        </p:nvSpPr>
        <p:spPr>
          <a:xfrm>
            <a:off x="8564630" y="2353236"/>
            <a:ext cx="1963852" cy="666313"/>
          </a:xfrm>
          <a:prstGeom prst="chevron">
            <a:avLst>
              <a:gd name="adj" fmla="val 43848"/>
            </a:avLst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ang="5400000" scaled="0"/>
          </a:gradFill>
          <a:ln>
            <a:noFill/>
          </a:ln>
        </p:spPr>
        <p:style>
          <a:lnRef idx="2">
            <a:srgbClr val="4472C4">
              <a:shade val="50000"/>
            </a:srgbClr>
          </a:lnRef>
          <a:fillRef idx="1">
            <a:srgbClr val="4472C4"/>
          </a:fillRef>
          <a:effectRef idx="0">
            <a:srgbClr val="4472C4"/>
          </a:effectRef>
          <a:fontRef idx="minor">
            <a:sysClr val="window" lastClr="FFFFFF"/>
          </a:fontRef>
        </p:style>
        <p:txBody>
          <a:bodyPr rtlCol="0" anchor="ctr">
            <a:normAutofit/>
          </a:bodyPr>
          <a:lstStyle/>
          <a:p>
            <a:pPr algn="ctr">
              <a:lnSpc>
                <a:spcPct val="120000"/>
              </a:lnSpc>
            </a:pPr>
            <a:endParaRPr lang="en-GB" sz="900">
              <a:solidFill>
                <a:sysClr val="windowText" lastClr="000000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48" name="Rounded Rectangle 8"/>
          <p:cNvSpPr/>
          <p:nvPr>
            <p:custDataLst>
              <p:tags r:id="rId11"/>
            </p:custDataLst>
          </p:nvPr>
        </p:nvSpPr>
        <p:spPr>
          <a:xfrm>
            <a:off x="9327558" y="2686392"/>
            <a:ext cx="1465955" cy="579038"/>
          </a:xfrm>
          <a:prstGeom prst="roundRect">
            <a:avLst/>
          </a:prstGeom>
          <a:solidFill>
            <a:sysClr val="window" lastClr="FFFFFF">
              <a:alpha val="75000"/>
            </a:sysClr>
          </a:solidFill>
          <a:ln>
            <a:solidFill>
              <a:sysClr val="windowText" lastClr="000000">
                <a:lumMod val="50000"/>
                <a:lumOff val="50000"/>
              </a:sysClr>
            </a:solidFill>
          </a:ln>
        </p:spPr>
        <p:style>
          <a:lnRef idx="2">
            <a:srgbClr val="4472C4">
              <a:shade val="50000"/>
            </a:srgbClr>
          </a:lnRef>
          <a:fillRef idx="1">
            <a:srgbClr val="4472C4"/>
          </a:fillRef>
          <a:effectRef idx="0">
            <a:srgbClr val="4472C4"/>
          </a:effectRef>
          <a:fontRef idx="minor">
            <a:sysClr val="window" lastClr="FFFFFF"/>
          </a:fontRef>
        </p:style>
        <p:txBody>
          <a:bodyPr rtlCol="0" anchor="ctr">
            <a:normAutofit lnSpcReduction="20000"/>
          </a:bodyPr>
          <a:lstStyle/>
          <a:p>
            <a:pPr algn="ctr">
              <a:lnSpc>
                <a:spcPct val="120000"/>
              </a:lnSpc>
              <a:buClrTx/>
              <a:buSzTx/>
              <a:buFontTx/>
            </a:pPr>
            <a:r>
              <a:rPr lang="en-US" altLang="en-GB" sz="28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rPr>
              <a:t>Q4</a:t>
            </a:r>
            <a:endParaRPr lang="en-US" altLang="en-GB" sz="2800">
              <a:solidFill>
                <a:schemeClr val="tx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cxnSp>
        <p:nvCxnSpPr>
          <p:cNvPr id="68" name="Straight Connector 41"/>
          <p:cNvCxnSpPr/>
          <p:nvPr>
            <p:custDataLst>
              <p:tags r:id="rId12"/>
            </p:custDataLst>
          </p:nvPr>
        </p:nvCxnSpPr>
        <p:spPr>
          <a:xfrm flipV="1">
            <a:off x="4759741" y="3469138"/>
            <a:ext cx="0" cy="227115"/>
          </a:xfrm>
          <a:prstGeom prst="line">
            <a:avLst/>
          </a:prstGeom>
          <a:ln>
            <a:solidFill>
              <a:sysClr val="window" lastClr="FFFFFF">
                <a:lumMod val="85000"/>
              </a:sysClr>
            </a:solidFill>
          </a:ln>
        </p:spPr>
        <p:style>
          <a:lnRef idx="1">
            <a:srgbClr val="4472C4"/>
          </a:lnRef>
          <a:fillRef idx="0">
            <a:srgbClr val="4472C4"/>
          </a:fillRef>
          <a:effectRef idx="0">
            <a:srgbClr val="4472C4"/>
          </a:effectRef>
          <a:fontRef idx="minor">
            <a:sysClr val="windowText" lastClr="000000"/>
          </a:fontRef>
        </p:style>
      </p:cxnSp>
      <p:sp>
        <p:nvSpPr>
          <p:cNvPr id="69" name="Oval 40"/>
          <p:cNvSpPr/>
          <p:nvPr>
            <p:custDataLst>
              <p:tags r:id="rId13"/>
            </p:custDataLst>
          </p:nvPr>
        </p:nvSpPr>
        <p:spPr>
          <a:xfrm>
            <a:off x="4714425" y="3381437"/>
            <a:ext cx="105873" cy="105873"/>
          </a:xfrm>
          <a:prstGeom prst="ellipse">
            <a:avLst/>
          </a:prstGeom>
          <a:solidFill>
            <a:srgbClr val="FFFFFF">
              <a:lumMod val="75000"/>
            </a:srgbClr>
          </a:solidFill>
          <a:ln>
            <a:noFill/>
          </a:ln>
        </p:spPr>
        <p:style>
          <a:lnRef idx="2">
            <a:srgbClr val="4472C4">
              <a:shade val="50000"/>
            </a:srgbClr>
          </a:lnRef>
          <a:fillRef idx="1">
            <a:srgbClr val="4472C4"/>
          </a:fillRef>
          <a:effectRef idx="0">
            <a:srgbClr val="4472C4"/>
          </a:effectRef>
          <a:fontRef idx="minor">
            <a:sysClr val="window" lastClr="FFFFFF"/>
          </a:fontRef>
        </p:style>
        <p:txBody>
          <a:bodyPr rtlCol="0" anchor="ctr">
            <a:normAutofit fontScale="25000" lnSpcReduction="20000"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1pPr>
            <a:lvl2pPr marL="4572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2pPr>
            <a:lvl3pPr marL="9144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3pPr>
            <a:lvl4pPr marL="13716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4pPr>
            <a:lvl5pPr marL="18288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5pPr>
            <a:lvl6pPr marL="22860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6pPr>
            <a:lvl7pPr marL="27432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7pPr>
            <a:lvl8pPr marL="32004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8pPr>
            <a:lvl9pPr marL="36576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9pPr>
          </a:lstStyle>
          <a:p>
            <a:pPr algn="ctr">
              <a:lnSpc>
                <a:spcPct val="140000"/>
              </a:lnSpc>
            </a:pPr>
            <a:endParaRPr lang="en-US" sz="900"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70" name="Oval 42"/>
          <p:cNvSpPr/>
          <p:nvPr>
            <p:custDataLst>
              <p:tags r:id="rId14"/>
            </p:custDataLst>
          </p:nvPr>
        </p:nvSpPr>
        <p:spPr>
          <a:xfrm>
            <a:off x="4636787" y="3635671"/>
            <a:ext cx="264683" cy="264683"/>
          </a:xfrm>
          <a:prstGeom prst="ellipse">
            <a:avLst/>
          </a:prstGeom>
          <a:solidFill>
            <a:srgbClr val="FFFFFF">
              <a:lumMod val="75000"/>
            </a:srgbClr>
          </a:solidFill>
          <a:ln>
            <a:noFill/>
          </a:ln>
        </p:spPr>
        <p:style>
          <a:lnRef idx="2">
            <a:srgbClr val="4472C4">
              <a:shade val="50000"/>
            </a:srgbClr>
          </a:lnRef>
          <a:fillRef idx="1">
            <a:srgbClr val="4472C4"/>
          </a:fillRef>
          <a:effectRef idx="0">
            <a:srgbClr val="4472C4"/>
          </a:effectRef>
          <a:fontRef idx="minor">
            <a:sysClr val="window" lastClr="FFFFFF"/>
          </a:fontRef>
        </p:style>
        <p:txBody>
          <a:bodyPr rtlCol="0" anchor="ctr">
            <a:normAutofit fontScale="55000" lnSpcReduction="20000"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1pPr>
            <a:lvl2pPr marL="4572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2pPr>
            <a:lvl3pPr marL="9144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3pPr>
            <a:lvl4pPr marL="13716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4pPr>
            <a:lvl5pPr marL="18288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5pPr>
            <a:lvl6pPr marL="22860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6pPr>
            <a:lvl7pPr marL="27432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7pPr>
            <a:lvl8pPr marL="32004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8pPr>
            <a:lvl9pPr marL="36576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9pPr>
          </a:lstStyle>
          <a:p>
            <a:pPr algn="ctr">
              <a:lnSpc>
                <a:spcPct val="140000"/>
              </a:lnSpc>
            </a:pPr>
            <a:endParaRPr lang="en-US" sz="900"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cxnSp>
        <p:nvCxnSpPr>
          <p:cNvPr id="72" name="Straight Connector 41"/>
          <p:cNvCxnSpPr/>
          <p:nvPr>
            <p:custDataLst>
              <p:tags r:id="rId15"/>
            </p:custDataLst>
          </p:nvPr>
        </p:nvCxnSpPr>
        <p:spPr>
          <a:xfrm flipV="1">
            <a:off x="7148455" y="3469138"/>
            <a:ext cx="0" cy="227115"/>
          </a:xfrm>
          <a:prstGeom prst="line">
            <a:avLst/>
          </a:prstGeom>
          <a:solidFill>
            <a:srgbClr val="4472C4"/>
          </a:solidFill>
          <a:ln>
            <a:solidFill>
              <a:sysClr val="window" lastClr="FFFFFF">
                <a:lumMod val="85000"/>
              </a:sysClr>
            </a:solidFill>
          </a:ln>
        </p:spPr>
        <p:style>
          <a:lnRef idx="1">
            <a:srgbClr val="4472C4"/>
          </a:lnRef>
          <a:fillRef idx="0">
            <a:srgbClr val="4472C4"/>
          </a:fillRef>
          <a:effectRef idx="0">
            <a:srgbClr val="4472C4"/>
          </a:effectRef>
          <a:fontRef idx="minor">
            <a:sysClr val="windowText" lastClr="000000"/>
          </a:fontRef>
        </p:style>
      </p:cxnSp>
      <p:sp>
        <p:nvSpPr>
          <p:cNvPr id="73" name="Oval 40"/>
          <p:cNvSpPr/>
          <p:nvPr>
            <p:custDataLst>
              <p:tags r:id="rId16"/>
            </p:custDataLst>
          </p:nvPr>
        </p:nvSpPr>
        <p:spPr>
          <a:xfrm>
            <a:off x="7103139" y="3381437"/>
            <a:ext cx="105873" cy="105873"/>
          </a:xfrm>
          <a:prstGeom prst="ellipse">
            <a:avLst/>
          </a:prstGeom>
          <a:solidFill>
            <a:srgbClr val="4472C4"/>
          </a:solidFill>
          <a:ln>
            <a:noFill/>
          </a:ln>
        </p:spPr>
        <p:style>
          <a:lnRef idx="2">
            <a:srgbClr val="4472C4">
              <a:shade val="50000"/>
            </a:srgbClr>
          </a:lnRef>
          <a:fillRef idx="1">
            <a:srgbClr val="4472C4"/>
          </a:fillRef>
          <a:effectRef idx="0">
            <a:srgbClr val="4472C4"/>
          </a:effectRef>
          <a:fontRef idx="minor">
            <a:sysClr val="window" lastClr="FFFFFF"/>
          </a:fontRef>
        </p:style>
        <p:txBody>
          <a:bodyPr rtlCol="0" anchor="ctr">
            <a:normAutofit fontScale="25000" lnSpcReduction="20000"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1pPr>
            <a:lvl2pPr marL="4572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2pPr>
            <a:lvl3pPr marL="9144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3pPr>
            <a:lvl4pPr marL="13716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4pPr>
            <a:lvl5pPr marL="18288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5pPr>
            <a:lvl6pPr marL="22860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6pPr>
            <a:lvl7pPr marL="27432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7pPr>
            <a:lvl8pPr marL="32004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8pPr>
            <a:lvl9pPr marL="36576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9pPr>
          </a:lstStyle>
          <a:p>
            <a:pPr algn="ctr">
              <a:lnSpc>
                <a:spcPct val="140000"/>
              </a:lnSpc>
            </a:pPr>
            <a:endParaRPr lang="en-US" sz="900">
              <a:solidFill>
                <a:srgbClr val="FF0000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74" name="Oval 42"/>
          <p:cNvSpPr/>
          <p:nvPr>
            <p:custDataLst>
              <p:tags r:id="rId17"/>
            </p:custDataLst>
          </p:nvPr>
        </p:nvSpPr>
        <p:spPr>
          <a:xfrm>
            <a:off x="7025501" y="3635671"/>
            <a:ext cx="264683" cy="264683"/>
          </a:xfrm>
          <a:prstGeom prst="ellipse">
            <a:avLst/>
          </a:prstGeom>
          <a:solidFill>
            <a:srgbClr val="4472C4"/>
          </a:solidFill>
          <a:ln>
            <a:noFill/>
          </a:ln>
        </p:spPr>
        <p:style>
          <a:lnRef idx="2">
            <a:srgbClr val="4472C4">
              <a:shade val="50000"/>
            </a:srgbClr>
          </a:lnRef>
          <a:fillRef idx="1">
            <a:srgbClr val="4472C4"/>
          </a:fillRef>
          <a:effectRef idx="0">
            <a:srgbClr val="4472C4"/>
          </a:effectRef>
          <a:fontRef idx="minor">
            <a:sysClr val="window" lastClr="FFFFFF"/>
          </a:fontRef>
        </p:style>
        <p:txBody>
          <a:bodyPr rtlCol="0" anchor="ctr">
            <a:normAutofit fontScale="55000" lnSpcReduction="20000"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1pPr>
            <a:lvl2pPr marL="4572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2pPr>
            <a:lvl3pPr marL="9144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3pPr>
            <a:lvl4pPr marL="13716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4pPr>
            <a:lvl5pPr marL="18288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5pPr>
            <a:lvl6pPr marL="22860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6pPr>
            <a:lvl7pPr marL="27432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7pPr>
            <a:lvl8pPr marL="32004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8pPr>
            <a:lvl9pPr marL="36576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9pPr>
          </a:lstStyle>
          <a:p>
            <a:pPr algn="ctr">
              <a:lnSpc>
                <a:spcPct val="140000"/>
              </a:lnSpc>
            </a:pPr>
            <a:endParaRPr lang="en-US" sz="900">
              <a:solidFill>
                <a:srgbClr val="FF0000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cxnSp>
        <p:nvCxnSpPr>
          <p:cNvPr id="76" name="Straight Connector 41"/>
          <p:cNvCxnSpPr/>
          <p:nvPr>
            <p:custDataLst>
              <p:tags r:id="rId18"/>
            </p:custDataLst>
          </p:nvPr>
        </p:nvCxnSpPr>
        <p:spPr>
          <a:xfrm flipV="1">
            <a:off x="9537169" y="3469138"/>
            <a:ext cx="0" cy="227115"/>
          </a:xfrm>
          <a:prstGeom prst="line">
            <a:avLst/>
          </a:prstGeom>
          <a:ln>
            <a:solidFill>
              <a:sysClr val="window" lastClr="FFFFFF">
                <a:lumMod val="85000"/>
              </a:sysClr>
            </a:solidFill>
          </a:ln>
        </p:spPr>
        <p:style>
          <a:lnRef idx="1">
            <a:srgbClr val="4472C4"/>
          </a:lnRef>
          <a:fillRef idx="0">
            <a:srgbClr val="4472C4"/>
          </a:fillRef>
          <a:effectRef idx="0">
            <a:srgbClr val="4472C4"/>
          </a:effectRef>
          <a:fontRef idx="minor">
            <a:sysClr val="windowText" lastClr="000000"/>
          </a:fontRef>
        </p:style>
      </p:cxnSp>
      <p:sp>
        <p:nvSpPr>
          <p:cNvPr id="77" name="Oval 40"/>
          <p:cNvSpPr/>
          <p:nvPr>
            <p:custDataLst>
              <p:tags r:id="rId19"/>
            </p:custDataLst>
          </p:nvPr>
        </p:nvSpPr>
        <p:spPr>
          <a:xfrm>
            <a:off x="9491853" y="3381437"/>
            <a:ext cx="105873" cy="105873"/>
          </a:xfrm>
          <a:prstGeom prst="ellipse">
            <a:avLst/>
          </a:prstGeom>
          <a:solidFill>
            <a:srgbClr val="FFFFFF">
              <a:lumMod val="75000"/>
            </a:srgbClr>
          </a:solidFill>
          <a:ln>
            <a:noFill/>
          </a:ln>
        </p:spPr>
        <p:style>
          <a:lnRef idx="2">
            <a:srgbClr val="4472C4">
              <a:shade val="50000"/>
            </a:srgbClr>
          </a:lnRef>
          <a:fillRef idx="1">
            <a:srgbClr val="4472C4"/>
          </a:fillRef>
          <a:effectRef idx="0">
            <a:srgbClr val="4472C4"/>
          </a:effectRef>
          <a:fontRef idx="minor">
            <a:sysClr val="window" lastClr="FFFFFF"/>
          </a:fontRef>
        </p:style>
        <p:txBody>
          <a:bodyPr rtlCol="0" anchor="ctr">
            <a:normAutofit fontScale="25000" lnSpcReduction="20000"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1pPr>
            <a:lvl2pPr marL="4572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2pPr>
            <a:lvl3pPr marL="9144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3pPr>
            <a:lvl4pPr marL="13716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4pPr>
            <a:lvl5pPr marL="18288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5pPr>
            <a:lvl6pPr marL="22860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6pPr>
            <a:lvl7pPr marL="27432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7pPr>
            <a:lvl8pPr marL="32004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8pPr>
            <a:lvl9pPr marL="36576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9pPr>
          </a:lstStyle>
          <a:p>
            <a:pPr algn="ctr">
              <a:lnSpc>
                <a:spcPct val="140000"/>
              </a:lnSpc>
            </a:pPr>
            <a:endParaRPr lang="en-US" sz="900"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78" name="Oval 42"/>
          <p:cNvSpPr/>
          <p:nvPr>
            <p:custDataLst>
              <p:tags r:id="rId20"/>
            </p:custDataLst>
          </p:nvPr>
        </p:nvSpPr>
        <p:spPr>
          <a:xfrm>
            <a:off x="9414215" y="3635671"/>
            <a:ext cx="264683" cy="264683"/>
          </a:xfrm>
          <a:prstGeom prst="ellipse">
            <a:avLst/>
          </a:prstGeom>
          <a:solidFill>
            <a:srgbClr val="FFFFFF">
              <a:lumMod val="75000"/>
            </a:srgbClr>
          </a:solidFill>
          <a:ln>
            <a:noFill/>
          </a:ln>
        </p:spPr>
        <p:style>
          <a:lnRef idx="2">
            <a:srgbClr val="4472C4">
              <a:shade val="50000"/>
            </a:srgbClr>
          </a:lnRef>
          <a:fillRef idx="1">
            <a:srgbClr val="4472C4"/>
          </a:fillRef>
          <a:effectRef idx="0">
            <a:srgbClr val="4472C4"/>
          </a:effectRef>
          <a:fontRef idx="minor">
            <a:sysClr val="window" lastClr="FFFFFF"/>
          </a:fontRef>
        </p:style>
        <p:txBody>
          <a:bodyPr rtlCol="0" anchor="ctr">
            <a:normAutofit fontScale="55000" lnSpcReduction="20000"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1pPr>
            <a:lvl2pPr marL="4572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2pPr>
            <a:lvl3pPr marL="9144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3pPr>
            <a:lvl4pPr marL="13716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4pPr>
            <a:lvl5pPr marL="18288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5pPr>
            <a:lvl6pPr marL="22860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6pPr>
            <a:lvl7pPr marL="27432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7pPr>
            <a:lvl8pPr marL="32004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8pPr>
            <a:lvl9pPr marL="36576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9pPr>
          </a:lstStyle>
          <a:p>
            <a:pPr algn="ctr">
              <a:lnSpc>
                <a:spcPct val="140000"/>
              </a:lnSpc>
            </a:pPr>
            <a:endParaRPr lang="en-US" sz="900"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84" name="文本框 18"/>
          <p:cNvSpPr txBox="1"/>
          <p:nvPr>
            <p:custDataLst>
              <p:tags r:id="rId21"/>
            </p:custDataLst>
          </p:nvPr>
        </p:nvSpPr>
        <p:spPr>
          <a:xfrm>
            <a:off x="1481490" y="3984364"/>
            <a:ext cx="1779073" cy="875361"/>
          </a:xfrm>
          <a:prstGeom prst="rect">
            <a:avLst/>
          </a:prstGeom>
          <a:noFill/>
        </p:spPr>
        <p:txBody>
          <a:bodyPr wrap="square" lIns="90000" tIns="46800" rIns="90000" bIns="46800">
            <a:normAutofit fontScale="90000" lnSpcReduction="20000"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1pPr>
            <a:lvl2pPr marL="457200" algn="l" defTabSz="913765" rtl="0" eaLnBrk="1" latinLnBrk="0" hangingPunct="1">
              <a:defRPr sz="1800" kern="120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2pPr>
            <a:lvl3pPr marL="914400" algn="l" defTabSz="913765" rtl="0" eaLnBrk="1" latinLnBrk="0" hangingPunct="1">
              <a:defRPr sz="1800" kern="120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3pPr>
            <a:lvl4pPr marL="1371600" algn="l" defTabSz="913765" rtl="0" eaLnBrk="1" latinLnBrk="0" hangingPunct="1">
              <a:defRPr sz="1800" kern="120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4pPr>
            <a:lvl5pPr marL="1828800" algn="l" defTabSz="913765" rtl="0" eaLnBrk="1" latinLnBrk="0" hangingPunct="1">
              <a:defRPr sz="1800" kern="120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5pPr>
            <a:lvl6pPr marL="2286000" algn="l" defTabSz="913765" rtl="0" eaLnBrk="1" latinLnBrk="0" hangingPunct="1">
              <a:defRPr sz="1800" kern="120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6pPr>
            <a:lvl7pPr marL="2743200" algn="l" defTabSz="913765" rtl="0" eaLnBrk="1" latinLnBrk="0" hangingPunct="1">
              <a:defRPr sz="1800" kern="120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7pPr>
            <a:lvl8pPr marL="3200400" algn="l" defTabSz="913765" rtl="0" eaLnBrk="1" latinLnBrk="0" hangingPunct="1">
              <a:defRPr sz="1800" kern="120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8pPr>
            <a:lvl9pPr marL="3657600" algn="l" defTabSz="913765" rtl="0" eaLnBrk="1" latinLnBrk="0" hangingPunct="1">
              <a:defRPr sz="1800" kern="120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200" spc="150">
                <a:latin typeface="Arial" panose="020B0604020202020204" pitchFamily="34" charset="0"/>
                <a:ea typeface="微软雅黑" panose="020B0503020204020204" charset="-122"/>
              </a:rPr>
              <a:t>对片区全年事项进行规划，与高校间加强联系，对有拓展意向的高校予以指导与协助。</a:t>
            </a:r>
            <a:endParaRPr lang="zh-CN" altLang="en-US" sz="1200" spc="150"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95" name="文本框 18"/>
          <p:cNvSpPr txBox="1"/>
          <p:nvPr>
            <p:custDataLst>
              <p:tags r:id="rId22"/>
            </p:custDataLst>
          </p:nvPr>
        </p:nvSpPr>
        <p:spPr>
          <a:xfrm>
            <a:off x="3870204" y="3984364"/>
            <a:ext cx="1779073" cy="875361"/>
          </a:xfrm>
          <a:prstGeom prst="rect">
            <a:avLst/>
          </a:prstGeom>
          <a:noFill/>
        </p:spPr>
        <p:txBody>
          <a:bodyPr wrap="square" lIns="90000" tIns="46800" rIns="90000" bIns="46800">
            <a:normAutofit fontScale="90000" lnSpcReduction="10000"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1pPr>
            <a:lvl2pPr marL="457200" algn="l" defTabSz="913765" rtl="0" eaLnBrk="1" latinLnBrk="0" hangingPunct="1">
              <a:defRPr sz="1800" kern="120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2pPr>
            <a:lvl3pPr marL="914400" algn="l" defTabSz="913765" rtl="0" eaLnBrk="1" latinLnBrk="0" hangingPunct="1">
              <a:defRPr sz="1800" kern="120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3pPr>
            <a:lvl4pPr marL="1371600" algn="l" defTabSz="913765" rtl="0" eaLnBrk="1" latinLnBrk="0" hangingPunct="1">
              <a:defRPr sz="1800" kern="120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4pPr>
            <a:lvl5pPr marL="1828800" algn="l" defTabSz="913765" rtl="0" eaLnBrk="1" latinLnBrk="0" hangingPunct="1">
              <a:defRPr sz="1800" kern="120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5pPr>
            <a:lvl6pPr marL="2286000" algn="l" defTabSz="913765" rtl="0" eaLnBrk="1" latinLnBrk="0" hangingPunct="1">
              <a:defRPr sz="1800" kern="120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6pPr>
            <a:lvl7pPr marL="2743200" algn="l" defTabSz="913765" rtl="0" eaLnBrk="1" latinLnBrk="0" hangingPunct="1">
              <a:defRPr sz="1800" kern="120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7pPr>
            <a:lvl8pPr marL="3200400" algn="l" defTabSz="913765" rtl="0" eaLnBrk="1" latinLnBrk="0" hangingPunct="1">
              <a:defRPr sz="1800" kern="120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8pPr>
            <a:lvl9pPr marL="3657600" algn="l" defTabSz="913765" rtl="0" eaLnBrk="1" latinLnBrk="0" hangingPunct="1">
              <a:defRPr sz="1800" kern="120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200" spc="150">
                <a:latin typeface="Arial" panose="020B0604020202020204" pitchFamily="34" charset="0"/>
                <a:ea typeface="微软雅黑" panose="020B0503020204020204" charset="-122"/>
              </a:rPr>
              <a:t>与地区荣耀线下门店建立联系，开展高校与地区间的联谊活动，创造兼职与实习渠道</a:t>
            </a:r>
            <a:endParaRPr lang="zh-CN" altLang="en-US" sz="1200" spc="150"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98" name="文本框 18"/>
          <p:cNvSpPr txBox="1"/>
          <p:nvPr>
            <p:custDataLst>
              <p:tags r:id="rId23"/>
            </p:custDataLst>
          </p:nvPr>
        </p:nvSpPr>
        <p:spPr>
          <a:xfrm>
            <a:off x="6258283" y="3984364"/>
            <a:ext cx="1779073" cy="875361"/>
          </a:xfrm>
          <a:prstGeom prst="rect">
            <a:avLst/>
          </a:prstGeom>
          <a:noFill/>
        </p:spPr>
        <p:txBody>
          <a:bodyPr wrap="square" lIns="90000" tIns="46800" rIns="90000" bIns="46800">
            <a:normAutofit lnSpcReduction="20000"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1pPr>
            <a:lvl2pPr marL="457200" algn="l" defTabSz="913765" rtl="0" eaLnBrk="1" latinLnBrk="0" hangingPunct="1">
              <a:defRPr sz="1800" kern="120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2pPr>
            <a:lvl3pPr marL="914400" algn="l" defTabSz="913765" rtl="0" eaLnBrk="1" latinLnBrk="0" hangingPunct="1">
              <a:defRPr sz="1800" kern="120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3pPr>
            <a:lvl4pPr marL="1371600" algn="l" defTabSz="913765" rtl="0" eaLnBrk="1" latinLnBrk="0" hangingPunct="1">
              <a:defRPr sz="1800" kern="120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4pPr>
            <a:lvl5pPr marL="1828800" algn="l" defTabSz="913765" rtl="0" eaLnBrk="1" latinLnBrk="0" hangingPunct="1">
              <a:defRPr sz="1800" kern="120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5pPr>
            <a:lvl6pPr marL="2286000" algn="l" defTabSz="913765" rtl="0" eaLnBrk="1" latinLnBrk="0" hangingPunct="1">
              <a:defRPr sz="1800" kern="120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6pPr>
            <a:lvl7pPr marL="2743200" algn="l" defTabSz="913765" rtl="0" eaLnBrk="1" latinLnBrk="0" hangingPunct="1">
              <a:defRPr sz="1800" kern="120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7pPr>
            <a:lvl8pPr marL="3200400" algn="l" defTabSz="913765" rtl="0" eaLnBrk="1" latinLnBrk="0" hangingPunct="1">
              <a:defRPr sz="1800" kern="120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8pPr>
            <a:lvl9pPr marL="3657600" algn="l" defTabSz="913765" rtl="0" eaLnBrk="1" latinLnBrk="0" hangingPunct="1">
              <a:defRPr sz="1800" kern="120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200" spc="150">
                <a:latin typeface="Arial" panose="020B0604020202020204" pitchFamily="34" charset="0"/>
                <a:ea typeface="微软雅黑" panose="020B0503020204020204" charset="-122"/>
              </a:rPr>
              <a:t>策划并指导开学季活动，扩大俱乐部影响力，吸引并培养核心粉丝</a:t>
            </a:r>
            <a:endParaRPr lang="zh-CN" altLang="en-US" sz="1200" spc="150"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101" name="文本框 18"/>
          <p:cNvSpPr txBox="1"/>
          <p:nvPr>
            <p:custDataLst>
              <p:tags r:id="rId24"/>
            </p:custDataLst>
          </p:nvPr>
        </p:nvSpPr>
        <p:spPr>
          <a:xfrm>
            <a:off x="8657157" y="3984364"/>
            <a:ext cx="1779073" cy="875361"/>
          </a:xfrm>
          <a:prstGeom prst="rect">
            <a:avLst/>
          </a:prstGeom>
          <a:noFill/>
        </p:spPr>
        <p:txBody>
          <a:bodyPr wrap="square" lIns="90000" tIns="46800" rIns="90000" bIns="46800">
            <a:norm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1pPr>
            <a:lvl2pPr marL="457200" algn="l" defTabSz="913765" rtl="0" eaLnBrk="1" latinLnBrk="0" hangingPunct="1">
              <a:defRPr sz="1800" kern="120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2pPr>
            <a:lvl3pPr marL="914400" algn="l" defTabSz="913765" rtl="0" eaLnBrk="1" latinLnBrk="0" hangingPunct="1">
              <a:defRPr sz="1800" kern="120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3pPr>
            <a:lvl4pPr marL="1371600" algn="l" defTabSz="913765" rtl="0" eaLnBrk="1" latinLnBrk="0" hangingPunct="1">
              <a:defRPr sz="1800" kern="120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4pPr>
            <a:lvl5pPr marL="1828800" algn="l" defTabSz="913765" rtl="0" eaLnBrk="1" latinLnBrk="0" hangingPunct="1">
              <a:defRPr sz="1800" kern="120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5pPr>
            <a:lvl6pPr marL="2286000" algn="l" defTabSz="913765" rtl="0" eaLnBrk="1" latinLnBrk="0" hangingPunct="1">
              <a:defRPr sz="1800" kern="120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6pPr>
            <a:lvl7pPr marL="2743200" algn="l" defTabSz="913765" rtl="0" eaLnBrk="1" latinLnBrk="0" hangingPunct="1">
              <a:defRPr sz="1800" kern="120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7pPr>
            <a:lvl8pPr marL="3200400" algn="l" defTabSz="913765" rtl="0" eaLnBrk="1" latinLnBrk="0" hangingPunct="1">
              <a:defRPr sz="1800" kern="120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8pPr>
            <a:lvl9pPr marL="3657600" algn="l" defTabSz="913765" rtl="0" eaLnBrk="1" latinLnBrk="0" hangingPunct="1">
              <a:defRPr sz="1800" kern="120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200" spc="150">
                <a:latin typeface="Arial" panose="020B0604020202020204" pitchFamily="34" charset="0"/>
                <a:ea typeface="微软雅黑" panose="020B0503020204020204" charset="-122"/>
              </a:rPr>
              <a:t>开展年终总结，激励活跃高校，做好年会推广工作</a:t>
            </a:r>
            <a:endParaRPr lang="zh-CN" altLang="en-US" sz="1200" spc="150">
              <a:latin typeface="Arial" panose="020B0604020202020204" pitchFamily="34" charset="0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副标题 3"/>
          <p:cNvSpPr>
            <a:spLocks noGrp="1"/>
          </p:cNvSpPr>
          <p:nvPr>
            <p:ph type="subTitle" idx="1"/>
          </p:nvPr>
        </p:nvSpPr>
        <p:spPr>
          <a:xfrm>
            <a:off x="572250" y="383095"/>
            <a:ext cx="11047498" cy="767788"/>
          </a:xfrm>
        </p:spPr>
        <p:txBody>
          <a:bodyPr/>
          <a:p>
            <a:r>
              <a:rPr lang="zh-CN" altLang="en-US">
                <a:sym typeface="+mn-ea"/>
              </a:rPr>
              <a:t>片区的发展目标规划和方案</a:t>
            </a:r>
            <a:endParaRPr lang="zh-CN" altLang="en-US"/>
          </a:p>
          <a:p>
            <a:endParaRPr lang="zh-CN" altLang="en-US"/>
          </a:p>
          <a:p>
            <a:endParaRPr lang="zh-CN" altLang="en-US"/>
          </a:p>
        </p:txBody>
      </p:sp>
      <p:pic>
        <p:nvPicPr>
          <p:cNvPr id="2" name="内容占位符 1" descr="QQ截图20210409133910"/>
          <p:cNvPicPr>
            <a:picLocks noChangeAspect="1"/>
          </p:cNvPicPr>
          <p:nvPr>
            <p:ph idx="10"/>
          </p:nvPr>
        </p:nvPicPr>
        <p:blipFill>
          <a:blip r:embed="rId1"/>
          <a:srcRect r="773"/>
          <a:stretch>
            <a:fillRect/>
          </a:stretch>
        </p:blipFill>
        <p:spPr>
          <a:xfrm>
            <a:off x="572135" y="1316990"/>
            <a:ext cx="11047730" cy="491680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572135" y="1150620"/>
            <a:ext cx="63665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/>
              <a:t>全年</a:t>
            </a:r>
            <a:r>
              <a:rPr lang="zh-CN" altLang="en-US" sz="2800"/>
              <a:t>目标</a:t>
            </a:r>
            <a:endParaRPr lang="zh-CN" altLang="en-US" sz="28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r>
              <a:rPr lang="zh-CN" altLang="en-US"/>
              <a:t>全年主线活动规划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idx="10"/>
          </p:nvPr>
        </p:nvSpPr>
        <p:spPr/>
        <p:txBody>
          <a:bodyPr/>
          <a:p>
            <a:r>
              <a:rPr lang="zh-CN" altLang="en-US" sz="2400" b="1"/>
              <a:t>1.科技类</a:t>
            </a:r>
            <a:endParaRPr lang="zh-CN" altLang="en-US" sz="2400" b="1"/>
          </a:p>
          <a:p>
            <a:r>
              <a:rPr lang="zh-CN" altLang="en-US" sz="2000"/>
              <a:t>开展神机营高校拓展，做好宣传与组织工作；对片区有能力的创作者提供专属测评激励</a:t>
            </a:r>
            <a:endParaRPr lang="zh-CN" altLang="en-US" sz="2000"/>
          </a:p>
          <a:p>
            <a:endParaRPr lang="zh-CN" altLang="en-US"/>
          </a:p>
          <a:p>
            <a:endParaRPr lang="zh-CN" altLang="en-US"/>
          </a:p>
          <a:p>
            <a:pPr algn="l">
              <a:buClrTx/>
              <a:buSzTx/>
              <a:tabLst>
                <a:tab pos="1208405" algn="ctr"/>
              </a:tabLst>
            </a:pPr>
            <a:r>
              <a:rPr lang="zh-CN" altLang="en-US" sz="2400" b="1"/>
              <a:t>2.创作类</a:t>
            </a:r>
            <a:endParaRPr lang="zh-CN" altLang="en-US" sz="2400" b="1"/>
          </a:p>
          <a:p>
            <a:r>
              <a:rPr lang="zh-CN" altLang="en-US" sz="2000"/>
              <a:t>号召对产品外观、手机UI、荣耀周边进行设计，开展设计大赛，并将优秀作品在各平台推广</a:t>
            </a:r>
            <a:endParaRPr lang="zh-CN" altLang="en-US" sz="2000"/>
          </a:p>
          <a:p>
            <a:endParaRPr lang="zh-CN" altLang="en-US"/>
          </a:p>
          <a:p>
            <a:endParaRPr lang="zh-CN" altLang="en-US"/>
          </a:p>
          <a:p>
            <a:pPr algn="l">
              <a:buClrTx/>
              <a:buSzTx/>
              <a:tabLst>
                <a:tab pos="1208405" algn="ctr"/>
              </a:tabLst>
            </a:pPr>
            <a:r>
              <a:rPr lang="zh-CN" altLang="en-US" sz="2400" b="1"/>
              <a:t>3.其他</a:t>
            </a:r>
            <a:endParaRPr lang="zh-CN" altLang="en-US" sz="2400" b="1"/>
          </a:p>
          <a:p>
            <a:r>
              <a:rPr lang="zh-CN" altLang="en-US" sz="2000"/>
              <a:t>与官方活动合作，围绕品牌建设</a:t>
            </a:r>
            <a:r>
              <a:rPr lang="zh-CN" altLang="en-US" sz="2000"/>
              <a:t>、运动健康等主题在高校展开各领域线下沙龙</a:t>
            </a:r>
            <a:endParaRPr lang="zh-CN" altLang="en-US" sz="20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r>
              <a:rPr lang="zh-CN" altLang="en-US"/>
              <a:t>校园IP活动策划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idx="10"/>
          </p:nvPr>
        </p:nvSpPr>
        <p:spPr/>
        <p:txBody>
          <a:bodyPr/>
          <a:p>
            <a:r>
              <a:rPr lang="en-US" altLang="zh-CN" sz="2800"/>
              <a:t>1.</a:t>
            </a:r>
            <a:r>
              <a:rPr lang="zh-CN" altLang="en-US" sz="2800"/>
              <a:t>影像大赛</a:t>
            </a:r>
            <a:endParaRPr lang="zh-CN" altLang="en-US" sz="2800"/>
          </a:p>
          <a:p>
            <a:endParaRPr lang="zh-CN" altLang="en-US" sz="1000"/>
          </a:p>
          <a:p>
            <a:r>
              <a:rPr lang="zh-CN" altLang="en-US" sz="1800"/>
              <a:t>以</a:t>
            </a:r>
            <a:r>
              <a:rPr lang="en-US" altLang="zh-CN" sz="1800"/>
              <a:t>“</a:t>
            </a:r>
            <a:r>
              <a:rPr lang="zh-CN" altLang="en-US" sz="1800"/>
              <a:t>春日限定</a:t>
            </a:r>
            <a:r>
              <a:rPr lang="en-US" altLang="zh-CN" sz="1800"/>
              <a:t>”“</a:t>
            </a:r>
            <a:r>
              <a:rPr lang="zh-CN" altLang="en-US" sz="1800"/>
              <a:t>生如夏花</a:t>
            </a:r>
            <a:r>
              <a:rPr lang="en-US" altLang="zh-CN" sz="1800"/>
              <a:t>”</a:t>
            </a:r>
            <a:r>
              <a:rPr lang="zh-CN" altLang="en-US" sz="1800"/>
              <a:t>等季节为主题开展校园影像大赛，并评选优秀作品推送官方，扩大影响力</a:t>
            </a:r>
            <a:endParaRPr lang="zh-CN" altLang="en-US" sz="1800"/>
          </a:p>
          <a:p>
            <a:endParaRPr lang="zh-CN" altLang="en-US" sz="1000"/>
          </a:p>
          <a:p>
            <a:endParaRPr lang="zh-CN" altLang="en-US" sz="1800"/>
          </a:p>
          <a:p>
            <a:r>
              <a:rPr lang="en-US" altLang="zh-CN" sz="2800"/>
              <a:t>2.</a:t>
            </a:r>
            <a:r>
              <a:rPr lang="zh-CN" altLang="en-US" sz="2800"/>
              <a:t>设计大赛</a:t>
            </a:r>
            <a:endParaRPr lang="zh-CN" altLang="en-US" sz="2800"/>
          </a:p>
          <a:p>
            <a:pPr algn="l">
              <a:buClrTx/>
              <a:buSzTx/>
              <a:tabLst>
                <a:tab pos="1208405" algn="ctr"/>
              </a:tabLst>
            </a:pPr>
            <a:endParaRPr lang="zh-CN" altLang="en-US" sz="1000"/>
          </a:p>
          <a:p>
            <a:r>
              <a:rPr lang="zh-CN" altLang="en-US" sz="1800">
                <a:sym typeface="+mn-ea"/>
              </a:rPr>
              <a:t>对产品外观、手机UI、荣耀周边进行设计，开展设计大赛，同时</a:t>
            </a:r>
            <a:r>
              <a:rPr lang="zh-CN" altLang="en-US" sz="1800">
                <a:sym typeface="+mn-ea"/>
              </a:rPr>
              <a:t>深入挖掘校园优秀人才</a:t>
            </a:r>
            <a:endParaRPr lang="zh-CN" altLang="en-US" sz="1800"/>
          </a:p>
          <a:p>
            <a:endParaRPr lang="zh-CN" altLang="en-US" sz="1800"/>
          </a:p>
          <a:p>
            <a:endParaRPr lang="zh-CN" altLang="en-US" sz="1800"/>
          </a:p>
          <a:p>
            <a:r>
              <a:rPr lang="en-US" altLang="zh-CN" sz="2800"/>
              <a:t>3.</a:t>
            </a:r>
            <a:r>
              <a:rPr lang="zh-CN" altLang="en-US" sz="2800"/>
              <a:t>潮时尚活动</a:t>
            </a:r>
            <a:endParaRPr lang="zh-CN" altLang="en-US" sz="2800"/>
          </a:p>
          <a:p>
            <a:pPr algn="l">
              <a:buClrTx/>
              <a:buSzTx/>
              <a:tabLst>
                <a:tab pos="1208405" algn="ctr"/>
              </a:tabLst>
            </a:pPr>
            <a:endParaRPr lang="zh-CN" altLang="en-US" sz="1000"/>
          </a:p>
          <a:p>
            <a:r>
              <a:rPr lang="zh-CN" altLang="en-US" sz="1800"/>
              <a:t>围绕品牌高端，年轻的定位，以</a:t>
            </a:r>
            <a:r>
              <a:rPr lang="en-US" altLang="zh-CN" sz="1800"/>
              <a:t>”</a:t>
            </a:r>
            <a:r>
              <a:rPr lang="zh-CN" altLang="en-US" sz="1800"/>
              <a:t>潮拍青年</a:t>
            </a:r>
            <a:r>
              <a:rPr lang="en-US" altLang="zh-CN" sz="1800"/>
              <a:t>“</a:t>
            </a:r>
            <a:r>
              <a:rPr lang="zh-CN" altLang="en-US" sz="1800"/>
              <a:t>的形式开展校园活动，寻找优秀青年，</a:t>
            </a:r>
            <a:r>
              <a:rPr lang="zh-CN" altLang="en-US" sz="1800"/>
              <a:t>让潮流与品牌文化相接</a:t>
            </a:r>
            <a:endParaRPr lang="zh-CN" altLang="en-US" sz="18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2_4"/>
  <p:tag name="KSO_WM_UNIT_ID" val="diagram20199030_3*m_h_i*1_2_4"/>
  <p:tag name="KSO_WM_TEMPLATE_CATEGORY" val="diagram"/>
  <p:tag name="KSO_WM_TEMPLATE_INDEX" val="20199030"/>
  <p:tag name="KSO_WM_UNIT_LAYERLEVEL" val="1_1_1"/>
  <p:tag name="KSO_WM_TAG_VERSION" val="1.0"/>
  <p:tag name="KSO_WM_BEAUTIFY_FLAG" val="#wm#"/>
  <p:tag name="KSO_WM_UNIT_FILL_FORE_SCHEMECOLOR_INDEX" val="16"/>
  <p:tag name="KSO_WM_UNIT_FILL_TYPE" val="1"/>
  <p:tag name="KSO_WM_UNIT_TEXT_FILL_FORE_SCHEMECOLOR_INDEX" val="13"/>
  <p:tag name="KSO_WM_UNIT_TEXT_FILL_TYPE" val="1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2_5"/>
  <p:tag name="KSO_WM_UNIT_ID" val="diagram20199030_3*m_h_i*1_2_5"/>
  <p:tag name="KSO_WM_TEMPLATE_CATEGORY" val="diagram"/>
  <p:tag name="KSO_WM_TEMPLATE_INDEX" val="20199030"/>
  <p:tag name="KSO_WM_UNIT_LAYERLEVEL" val="1_1_1"/>
  <p:tag name="KSO_WM_TAG_VERSION" val="1.0"/>
  <p:tag name="KSO_WM_BEAUTIFY_FLAG" val="#wm#"/>
  <p:tag name="KSO_WM_UNIT_FILL_FORE_SCHEMECOLOR_INDEX" val="14"/>
  <p:tag name="KSO_WM_UNIT_FILL_TYPE" val="1"/>
  <p:tag name="KSO_WM_UNIT_LINE_FORE_SCHEMECOLOR_INDEX" val="13"/>
  <p:tag name="KSO_WM_UNIT_LINE_FILL_TYPE" val="2"/>
  <p:tag name="KSO_WM_UNIT_TEXT_FILL_FORE_SCHEMECOLOR_INDEX" val="2"/>
  <p:tag name="KSO_WM_UNIT_TEXT_FILL_TYPE" val="1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3_4"/>
  <p:tag name="KSO_WM_UNIT_ID" val="diagram20199030_3*m_h_i*1_3_4"/>
  <p:tag name="KSO_WM_TEMPLATE_CATEGORY" val="diagram"/>
  <p:tag name="KSO_WM_TEMPLATE_INDEX" val="20199030"/>
  <p:tag name="KSO_WM_UNIT_LAYERLEVEL" val="1_1_1"/>
  <p:tag name="KSO_WM_TAG_VERSION" val="1.0"/>
  <p:tag name="KSO_WM_BEAUTIFY_FLAG" val="#wm#"/>
  <p:tag name="KSO_WM_UNIT_FILL_FORE_SCHEMECOLOR_INDEX" val="5"/>
  <p:tag name="KSO_WM_UNIT_FILL_TYPE" val="1"/>
  <p:tag name="KSO_WM_UNIT_TEXT_FILL_FORE_SCHEMECOLOR_INDEX" val="13"/>
  <p:tag name="KSO_WM_UNIT_TEXT_FILL_TYPE" val="1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3_5"/>
  <p:tag name="KSO_WM_UNIT_ID" val="diagram20199030_3*m_h_i*1_3_5"/>
  <p:tag name="KSO_WM_TEMPLATE_CATEGORY" val="diagram"/>
  <p:tag name="KSO_WM_TEMPLATE_INDEX" val="20199030"/>
  <p:tag name="KSO_WM_UNIT_LAYERLEVEL" val="1_1_1"/>
  <p:tag name="KSO_WM_TAG_VERSION" val="1.0"/>
  <p:tag name="KSO_WM_BEAUTIFY_FLAG" val="#wm#"/>
  <p:tag name="KSO_WM_UNIT_FILL_FORE_SCHEMECOLOR_INDEX" val="14"/>
  <p:tag name="KSO_WM_UNIT_FILL_TYPE" val="1"/>
  <p:tag name="KSO_WM_UNIT_LINE_FORE_SCHEMECOLOR_INDEX" val="13"/>
  <p:tag name="KSO_WM_UNIT_LINE_FILL_TYPE" val="2"/>
  <p:tag name="KSO_WM_UNIT_TEXT_FILL_FORE_SCHEMECOLOR_INDEX" val="2"/>
  <p:tag name="KSO_WM_UNIT_TEXT_FILL_TYPE" val="1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1_1"/>
  <p:tag name="KSO_WM_UNIT_ID" val="diagram20199030_3*m_h_i*1_1_1"/>
  <p:tag name="KSO_WM_TEMPLATE_CATEGORY" val="diagram"/>
  <p:tag name="KSO_WM_TEMPLATE_INDEX" val="20199030"/>
  <p:tag name="KSO_WM_UNIT_LAYERLEVEL" val="1_1_1"/>
  <p:tag name="KSO_WM_TAG_VERSION" val="1.0"/>
  <p:tag name="KSO_WM_BEAUTIFY_FLAG" val="#wm#"/>
  <p:tag name="KSO_WM_UNIT_FILL_FORE_SCHEMECOLOR_INDEX" val="16"/>
  <p:tag name="KSO_WM_UNIT_FILL_TYPE" val="1"/>
  <p:tag name="KSO_WM_UNIT_TEXT_FILL_FORE_SCHEMECOLOR_INDEX" val="13"/>
  <p:tag name="KSO_WM_UNIT_TEXT_FILL_TYPE" val="1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1_2"/>
  <p:tag name="KSO_WM_UNIT_ID" val="diagram20199030_3*m_h_i*1_1_2"/>
  <p:tag name="KSO_WM_TEMPLATE_CATEGORY" val="diagram"/>
  <p:tag name="KSO_WM_TEMPLATE_INDEX" val="20199030"/>
  <p:tag name="KSO_WM_UNIT_LAYERLEVEL" val="1_1_1"/>
  <p:tag name="KSO_WM_TAG_VERSION" val="1.0"/>
  <p:tag name="KSO_WM_BEAUTIFY_FLAG" val="#wm#"/>
  <p:tag name="KSO_WM_UNIT_FILL_FORE_SCHEMECOLOR_INDEX" val="14"/>
  <p:tag name="KSO_WM_UNIT_FILL_TYPE" val="1"/>
  <p:tag name="KSO_WM_UNIT_LINE_FORE_SCHEMECOLOR_INDEX" val="13"/>
  <p:tag name="KSO_WM_UNIT_LINE_FILL_TYPE" val="2"/>
  <p:tag name="KSO_WM_UNIT_TEXT_FILL_FORE_SCHEMECOLOR_INDEX" val="2"/>
  <p:tag name="KSO_WM_UNIT_TEXT_FILL_TYPE" val="1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1_4"/>
  <p:tag name="KSO_WM_UNIT_ID" val="diagram20199030_3*m_h_i*1_1_4"/>
  <p:tag name="KSO_WM_TEMPLATE_CATEGORY" val="diagram"/>
  <p:tag name="KSO_WM_TEMPLATE_INDEX" val="20199030"/>
  <p:tag name="KSO_WM_UNIT_LAYERLEVEL" val="1_1_1"/>
  <p:tag name="KSO_WM_TAG_VERSION" val="1.0"/>
  <p:tag name="KSO_WM_BEAUTIFY_FLAG" val="#wm#"/>
  <p:tag name="KSO_WM_UNIT_LINE_FORE_SCHEMECOLOR_INDEX" val="14"/>
  <p:tag name="KSO_WM_UNIT_LINE_FILL_TYPE" val="2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1_3"/>
  <p:tag name="KSO_WM_UNIT_ID" val="diagram20199030_3*m_h_i*1_1_3"/>
  <p:tag name="KSO_WM_TEMPLATE_CATEGORY" val="diagram"/>
  <p:tag name="KSO_WM_TEMPLATE_INDEX" val="20199030"/>
  <p:tag name="KSO_WM_UNIT_LAYERLEVEL" val="1_1_1"/>
  <p:tag name="KSO_WM_TAG_VERSION" val="1.0"/>
  <p:tag name="KSO_WM_BEAUTIFY_FLAG" val="#wm#"/>
  <p:tag name="KSO_WM_UNIT_FILL_FORE_SCHEMECOLOR_INDEX" val="16"/>
  <p:tag name="KSO_WM_UNIT_FILL_TYPE" val="1"/>
  <p:tag name="KSO_WM_UNIT_TEXT_FILL_FORE_SCHEMECOLOR_INDEX" val="2"/>
  <p:tag name="KSO_WM_UNIT_TEXT_FILL_TYPE" val="1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1_5"/>
  <p:tag name="KSO_WM_UNIT_ID" val="diagram20199030_3*m_h_i*1_1_5"/>
  <p:tag name="KSO_WM_TEMPLATE_CATEGORY" val="diagram"/>
  <p:tag name="KSO_WM_TEMPLATE_INDEX" val="20199030"/>
  <p:tag name="KSO_WM_UNIT_LAYERLEVEL" val="1_1_1"/>
  <p:tag name="KSO_WM_TAG_VERSION" val="1.0"/>
  <p:tag name="KSO_WM_BEAUTIFY_FLAG" val="#wm#"/>
  <p:tag name="KSO_WM_UNIT_FILL_FORE_SCHEMECOLOR_INDEX" val="16"/>
  <p:tag name="KSO_WM_UNIT_FILL_TYPE" val="1"/>
  <p:tag name="KSO_WM_UNIT_TEXT_FILL_FORE_SCHEMECOLOR_INDEX" val="2"/>
  <p:tag name="KSO_WM_UNIT_TEXT_FILL_TYPE" val="1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4_4"/>
  <p:tag name="KSO_WM_UNIT_ID" val="diagram20199030_3*m_h_i*1_4_4"/>
  <p:tag name="KSO_WM_TEMPLATE_CATEGORY" val="diagram"/>
  <p:tag name="KSO_WM_TEMPLATE_INDEX" val="20199030"/>
  <p:tag name="KSO_WM_UNIT_LAYERLEVEL" val="1_1_1"/>
  <p:tag name="KSO_WM_TAG_VERSION" val="1.0"/>
  <p:tag name="KSO_WM_BEAUTIFY_FLAG" val="#wm#"/>
  <p:tag name="KSO_WM_UNIT_FILL_FORE_SCHEMECOLOR_INDEX" val="16"/>
  <p:tag name="KSO_WM_UNIT_FILL_TYPE" val="1"/>
  <p:tag name="KSO_WM_UNIT_TEXT_FILL_FORE_SCHEMECOLOR_INDEX" val="13"/>
  <p:tag name="KSO_WM_UNIT_TEXT_FILL_TYPE" val="1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4_5"/>
  <p:tag name="KSO_WM_UNIT_ID" val="diagram20199030_3*m_h_i*1_4_5"/>
  <p:tag name="KSO_WM_TEMPLATE_CATEGORY" val="diagram"/>
  <p:tag name="KSO_WM_TEMPLATE_INDEX" val="20199030"/>
  <p:tag name="KSO_WM_UNIT_LAYERLEVEL" val="1_1_1"/>
  <p:tag name="KSO_WM_TAG_VERSION" val="1.0"/>
  <p:tag name="KSO_WM_BEAUTIFY_FLAG" val="#wm#"/>
  <p:tag name="KSO_WM_UNIT_FILL_FORE_SCHEMECOLOR_INDEX" val="14"/>
  <p:tag name="KSO_WM_UNIT_FILL_TYPE" val="1"/>
  <p:tag name="KSO_WM_UNIT_LINE_FORE_SCHEMECOLOR_INDEX" val="13"/>
  <p:tag name="KSO_WM_UNIT_LINE_FILL_TYPE" val="2"/>
  <p:tag name="KSO_WM_UNIT_TEXT_FILL_FORE_SCHEMECOLOR_INDEX" val="2"/>
  <p:tag name="KSO_WM_UNIT_TEXT_FILL_TYPE" val="1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2_2"/>
  <p:tag name="KSO_WM_UNIT_ID" val="diagram20199030_3*m_h_i*1_2_2"/>
  <p:tag name="KSO_WM_TEMPLATE_CATEGORY" val="diagram"/>
  <p:tag name="KSO_WM_TEMPLATE_INDEX" val="20199030"/>
  <p:tag name="KSO_WM_UNIT_LAYERLEVEL" val="1_1_1"/>
  <p:tag name="KSO_WM_TAG_VERSION" val="1.0"/>
  <p:tag name="KSO_WM_BEAUTIFY_FLAG" val="#wm#"/>
  <p:tag name="KSO_WM_UNIT_LINE_FORE_SCHEMECOLOR_INDEX" val="14"/>
  <p:tag name="KSO_WM_UNIT_LINE_FILL_TYPE" val="2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2_1"/>
  <p:tag name="KSO_WM_UNIT_ID" val="diagram20199030_3*m_h_i*1_2_1"/>
  <p:tag name="KSO_WM_TEMPLATE_CATEGORY" val="diagram"/>
  <p:tag name="KSO_WM_TEMPLATE_INDEX" val="20199030"/>
  <p:tag name="KSO_WM_UNIT_LAYERLEVEL" val="1_1_1"/>
  <p:tag name="KSO_WM_TAG_VERSION" val="1.0"/>
  <p:tag name="KSO_WM_BEAUTIFY_FLAG" val="#wm#"/>
  <p:tag name="KSO_WM_UNIT_FILL_FORE_SCHEMECOLOR_INDEX" val="16"/>
  <p:tag name="KSO_WM_UNIT_FILL_TYPE" val="1"/>
  <p:tag name="KSO_WM_UNIT_TEXT_FILL_FORE_SCHEMECOLOR_INDEX" val="2"/>
  <p:tag name="KSO_WM_UNIT_TEXT_FILL_TYPE" val="1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2_3"/>
  <p:tag name="KSO_WM_UNIT_ID" val="diagram20199030_3*m_h_i*1_2_3"/>
  <p:tag name="KSO_WM_TEMPLATE_CATEGORY" val="diagram"/>
  <p:tag name="KSO_WM_TEMPLATE_INDEX" val="20199030"/>
  <p:tag name="KSO_WM_UNIT_LAYERLEVEL" val="1_1_1"/>
  <p:tag name="KSO_WM_TAG_VERSION" val="1.0"/>
  <p:tag name="KSO_WM_BEAUTIFY_FLAG" val="#wm#"/>
  <p:tag name="KSO_WM_UNIT_FILL_FORE_SCHEMECOLOR_INDEX" val="16"/>
  <p:tag name="KSO_WM_UNIT_FILL_TYPE" val="1"/>
  <p:tag name="KSO_WM_UNIT_TEXT_FILL_FORE_SCHEMECOLOR_INDEX" val="2"/>
  <p:tag name="KSO_WM_UNIT_TEXT_FILL_TYPE" val="1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3_2"/>
  <p:tag name="KSO_WM_UNIT_ID" val="diagram20199030_3*m_h_i*1_3_2"/>
  <p:tag name="KSO_WM_TEMPLATE_CATEGORY" val="diagram"/>
  <p:tag name="KSO_WM_TEMPLATE_INDEX" val="20199030"/>
  <p:tag name="KSO_WM_UNIT_LAYERLEVEL" val="1_1_1"/>
  <p:tag name="KSO_WM_TAG_VERSION" val="1.0"/>
  <p:tag name="KSO_WM_BEAUTIFY_FLAG" val="#wm#"/>
  <p:tag name="KSO_WM_UNIT_FILL_FORE_SCHEMECOLOR_INDEX" val="5"/>
  <p:tag name="KSO_WM_UNIT_FILL_TYPE" val="1"/>
  <p:tag name="KSO_WM_UNIT_LINE_FORE_SCHEMECOLOR_INDEX" val="14"/>
  <p:tag name="KSO_WM_UNIT_LINE_FILL_TYPE" val="2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3_1"/>
  <p:tag name="KSO_WM_UNIT_ID" val="diagram20199030_3*m_h_i*1_3_1"/>
  <p:tag name="KSO_WM_TEMPLATE_CATEGORY" val="diagram"/>
  <p:tag name="KSO_WM_TEMPLATE_INDEX" val="20199030"/>
  <p:tag name="KSO_WM_UNIT_LAYERLEVEL" val="1_1_1"/>
  <p:tag name="KSO_WM_TAG_VERSION" val="1.0"/>
  <p:tag name="KSO_WM_BEAUTIFY_FLAG" val="#wm#"/>
  <p:tag name="KSO_WM_UNIT_FILL_FORE_SCHEMECOLOR_INDEX" val="5"/>
  <p:tag name="KSO_WM_UNIT_FILL_TYPE" val="1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3_3"/>
  <p:tag name="KSO_WM_UNIT_ID" val="diagram20199030_3*m_h_i*1_3_3"/>
  <p:tag name="KSO_WM_TEMPLATE_CATEGORY" val="diagram"/>
  <p:tag name="KSO_WM_TEMPLATE_INDEX" val="20199030"/>
  <p:tag name="KSO_WM_UNIT_LAYERLEVEL" val="1_1_1"/>
  <p:tag name="KSO_WM_TAG_VERSION" val="1.0"/>
  <p:tag name="KSO_WM_BEAUTIFY_FLAG" val="#wm#"/>
  <p:tag name="KSO_WM_UNIT_FILL_FORE_SCHEMECOLOR_INDEX" val="5"/>
  <p:tag name="KSO_WM_UNIT_FILL_TYPE" val="1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4_2"/>
  <p:tag name="KSO_WM_UNIT_ID" val="diagram20199030_3*m_h_i*1_4_2"/>
  <p:tag name="KSO_WM_TEMPLATE_CATEGORY" val="diagram"/>
  <p:tag name="KSO_WM_TEMPLATE_INDEX" val="20199030"/>
  <p:tag name="KSO_WM_UNIT_LAYERLEVEL" val="1_1_1"/>
  <p:tag name="KSO_WM_TAG_VERSION" val="1.0"/>
  <p:tag name="KSO_WM_BEAUTIFY_FLAG" val="#wm#"/>
  <p:tag name="KSO_WM_UNIT_LINE_FORE_SCHEMECOLOR_INDEX" val="14"/>
  <p:tag name="KSO_WM_UNIT_LINE_FILL_TYPE" val="2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4_1"/>
  <p:tag name="KSO_WM_UNIT_ID" val="diagram20199030_3*m_h_i*1_4_1"/>
  <p:tag name="KSO_WM_TEMPLATE_CATEGORY" val="diagram"/>
  <p:tag name="KSO_WM_TEMPLATE_INDEX" val="20199030"/>
  <p:tag name="KSO_WM_UNIT_LAYERLEVEL" val="1_1_1"/>
  <p:tag name="KSO_WM_TAG_VERSION" val="1.0"/>
  <p:tag name="KSO_WM_BEAUTIFY_FLAG" val="#wm#"/>
  <p:tag name="KSO_WM_UNIT_FILL_FORE_SCHEMECOLOR_INDEX" val="16"/>
  <p:tag name="KSO_WM_UNIT_FILL_TYPE" val="1"/>
  <p:tag name="KSO_WM_UNIT_TEXT_FILL_FORE_SCHEMECOLOR_INDEX" val="2"/>
  <p:tag name="KSO_WM_UNIT_TEXT_FILL_TYPE" val="1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4_3"/>
  <p:tag name="KSO_WM_UNIT_ID" val="diagram20199030_3*m_h_i*1_4_3"/>
  <p:tag name="KSO_WM_TEMPLATE_CATEGORY" val="diagram"/>
  <p:tag name="KSO_WM_TEMPLATE_INDEX" val="20199030"/>
  <p:tag name="KSO_WM_UNIT_LAYERLEVEL" val="1_1_1"/>
  <p:tag name="KSO_WM_TAG_VERSION" val="1.0"/>
  <p:tag name="KSO_WM_BEAUTIFY_FLAG" val="#wm#"/>
  <p:tag name="KSO_WM_UNIT_FILL_FORE_SCHEMECOLOR_INDEX" val="16"/>
  <p:tag name="KSO_WM_UNIT_FILL_TYPE" val="1"/>
  <p:tag name="KSO_WM_UNIT_TEXT_FILL_FORE_SCHEMECOLOR_INDEX" val="2"/>
  <p:tag name="KSO_WM_UNIT_TEXT_FILL_TYPE" val="1"/>
</p:tagLst>
</file>

<file path=ppt/tags/tag21.xml><?xml version="1.0" encoding="utf-8"?>
<p:tagLst xmlns:p="http://schemas.openxmlformats.org/presentationml/2006/main"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f"/>
  <p:tag name="KSO_WM_UNIT_INDEX" val="1_1_1"/>
  <p:tag name="KSO_WM_UNIT_ID" val="diagram20199030_3*m_h_f*1_1_1"/>
  <p:tag name="KSO_WM_TEMPLATE_CATEGORY" val="diagram"/>
  <p:tag name="KSO_WM_TEMPLATE_INDEX" val="20199030"/>
  <p:tag name="KSO_WM_UNIT_LAYERLEVEL" val="1_1_1"/>
  <p:tag name="KSO_WM_TAG_VERSION" val="1.0"/>
  <p:tag name="KSO_WM_BEAUTIFY_FLAG" val="#wm#"/>
  <p:tag name="KSO_WM_UNIT_PRESET_TEXT" val="单击此处添加文本具体内容"/>
  <p:tag name="KSO_WM_UNIT_TEXT_FILL_FORE_SCHEMECOLOR_INDEX" val="13"/>
  <p:tag name="KSO_WM_UNIT_TEXT_FILL_TYPE" val="1"/>
</p:tagLst>
</file>

<file path=ppt/tags/tag22.xml><?xml version="1.0" encoding="utf-8"?>
<p:tagLst xmlns:p="http://schemas.openxmlformats.org/presentationml/2006/main"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f"/>
  <p:tag name="KSO_WM_UNIT_INDEX" val="1_2_1"/>
  <p:tag name="KSO_WM_UNIT_ID" val="diagram20199030_3*m_h_f*1_2_1"/>
  <p:tag name="KSO_WM_TEMPLATE_CATEGORY" val="diagram"/>
  <p:tag name="KSO_WM_TEMPLATE_INDEX" val="20199030"/>
  <p:tag name="KSO_WM_UNIT_LAYERLEVEL" val="1_1_1"/>
  <p:tag name="KSO_WM_TAG_VERSION" val="1.0"/>
  <p:tag name="KSO_WM_BEAUTIFY_FLAG" val="#wm#"/>
  <p:tag name="KSO_WM_UNIT_PRESET_TEXT" val="单击此处添加文本具体内容"/>
  <p:tag name="KSO_WM_UNIT_TEXT_FILL_FORE_SCHEMECOLOR_INDEX" val="13"/>
  <p:tag name="KSO_WM_UNIT_TEXT_FILL_TYPE" val="1"/>
</p:tagLst>
</file>

<file path=ppt/tags/tag23.xml><?xml version="1.0" encoding="utf-8"?>
<p:tagLst xmlns:p="http://schemas.openxmlformats.org/presentationml/2006/main"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f"/>
  <p:tag name="KSO_WM_UNIT_INDEX" val="1_3_1"/>
  <p:tag name="KSO_WM_UNIT_ID" val="diagram20199030_3*m_h_f*1_3_1"/>
  <p:tag name="KSO_WM_TEMPLATE_CATEGORY" val="diagram"/>
  <p:tag name="KSO_WM_TEMPLATE_INDEX" val="20199030"/>
  <p:tag name="KSO_WM_UNIT_LAYERLEVEL" val="1_1_1"/>
  <p:tag name="KSO_WM_TAG_VERSION" val="1.0"/>
  <p:tag name="KSO_WM_BEAUTIFY_FLAG" val="#wm#"/>
  <p:tag name="KSO_WM_UNIT_PRESET_TEXT" val="单击此处添加文本具体内容"/>
  <p:tag name="KSO_WM_UNIT_TEXT_FILL_FORE_SCHEMECOLOR_INDEX" val="13"/>
  <p:tag name="KSO_WM_UNIT_TEXT_FILL_TYPE" val="1"/>
</p:tagLst>
</file>

<file path=ppt/tags/tag24.xml><?xml version="1.0" encoding="utf-8"?>
<p:tagLst xmlns:p="http://schemas.openxmlformats.org/presentationml/2006/main"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f"/>
  <p:tag name="KSO_WM_UNIT_INDEX" val="1_4_1"/>
  <p:tag name="KSO_WM_UNIT_ID" val="diagram20199030_3*m_h_f*1_4_1"/>
  <p:tag name="KSO_WM_TEMPLATE_CATEGORY" val="diagram"/>
  <p:tag name="KSO_WM_TEMPLATE_INDEX" val="20199030"/>
  <p:tag name="KSO_WM_UNIT_LAYERLEVEL" val="1_1_1"/>
  <p:tag name="KSO_WM_TAG_VERSION" val="1.0"/>
  <p:tag name="KSO_WM_BEAUTIFY_FLAG" val="#wm#"/>
  <p:tag name="KSO_WM_UNIT_PRESET_TEXT" val="单击此处添加文本具体内容"/>
  <p:tag name="KSO_WM_UNIT_TEXT_FILL_FORE_SCHEMECOLOR_INDEX" val="13"/>
  <p:tag name="KSO_WM_UNIT_TEXT_FILL_TYPE" val="1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DengXian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DengXian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DengXian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DengXian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1002</Words>
  <Application>WPS 演示</Application>
  <PresentationFormat>宽屏</PresentationFormat>
  <Paragraphs>93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8" baseType="lpstr">
      <vt:lpstr>Arial</vt:lpstr>
      <vt:lpstr>宋体</vt:lpstr>
      <vt:lpstr>Wingdings</vt:lpstr>
      <vt:lpstr>Arial</vt:lpstr>
      <vt:lpstr>微软雅黑</vt:lpstr>
      <vt:lpstr>等线</vt:lpstr>
      <vt:lpstr>Arial Unicode MS</vt:lpstr>
      <vt:lpstr>等线 Light</vt:lpstr>
      <vt:lpstr>Office 主题</vt:lpstr>
      <vt:lpstr>2021高校高校片区主理人竞选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weilin 00010387</dc:creator>
  <cp:lastModifiedBy>此月重楼</cp:lastModifiedBy>
  <cp:revision>824</cp:revision>
  <dcterms:created xsi:type="dcterms:W3CDTF">2021-03-02T09:22:00Z</dcterms:created>
  <dcterms:modified xsi:type="dcterms:W3CDTF">2021-04-09T06:15:20Z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2015_ms_pID_725343">
    <vt:lpwstr>(2)s4rZi4+isQUuu2yZCUtWUZKoaXYM2KtNOL5qOW/ufQq/Af0flqqRNP/+vwHq4a7H9roO0dGD
U16Z9bWVS2XTQPL5JcUd5MpUhEkXBIEgIV6DZBhAMB4jupPEFhjsSQ8cf1V1DzdFBjv+wJfY
OkxQguLo/n4c2nrcEwi582i4GqZSaqLobmL0D0Ake3UQ9m9aGVmOxeWCIZ7epxGaaXsNUnB4
J4auIMyLElxWe1oHjV</vt:lpwstr>
  </property>
  <property fmtid="{D5CDD505-2E9C-101B-9397-08002B2CF9AE}" pid="3" name="_2015_ms_pID_7253431">
    <vt:lpwstr>+YV5HifH5BOzlc3Fv0qUm66/RM2TnfItUM9BYLvM3jv5hczPtGhKJd
5QFpdt1w12IwKrWPHqZDb9pq+IXWuek0FMZS/8PupgIX1EaRsNH9tl7KiPcPlP50x0E+AUZJ
6zxZ+iJZUG7EhX62YJnsjmmTUHXhNtD7YDUta7yHRJk6Z8obTpM2yxuCQdF3KaIux6gP559V
xA/ajKNpzknyTRNV</vt:lpwstr>
  </property>
  <property fmtid="{D5CDD505-2E9C-101B-9397-08002B2CF9AE}" pid="4" name="KSOProductBuildVer">
    <vt:lpwstr>2052-11.1.0.10009</vt:lpwstr>
  </property>
</Properties>
</file>