
<file path=[Content_Types].xml><?xml version="1.0" encoding="utf-8"?>
<Types xmlns="http://schemas.openxmlformats.org/package/2006/content-types"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6858000" cy="12192635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4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84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74325" y="1625760"/>
            <a:ext cx="5512050" cy="457005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5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674325" y="6330223"/>
            <a:ext cx="5512050" cy="2617858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 spc="2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342225" y="1081707"/>
            <a:ext cx="6170175" cy="1254524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42225" y="2649861"/>
            <a:ext cx="6170175" cy="8461633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119825" y="6842274"/>
            <a:ext cx="4369950" cy="1363334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3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119825" y="8205608"/>
            <a:ext cx="4369950" cy="154255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342225" y="1081707"/>
            <a:ext cx="6170175" cy="1254524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342225" y="2669063"/>
            <a:ext cx="2911950" cy="8442431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3606525" y="2669063"/>
            <a:ext cx="2911950" cy="8442431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342225" y="1081707"/>
            <a:ext cx="6170175" cy="1254524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342225" y="2541050"/>
            <a:ext cx="3005100" cy="678467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5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342225" y="3296325"/>
            <a:ext cx="3005100" cy="7815169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3507609" y="2527767"/>
            <a:ext cx="3005100" cy="678467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5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3507609" y="3296325"/>
            <a:ext cx="3005100" cy="7815169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342225" y="1081707"/>
            <a:ext cx="6170175" cy="1254524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342225" y="2765072"/>
            <a:ext cx="2943606" cy="8192807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2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3572100" y="2765072"/>
            <a:ext cx="2940300" cy="8192807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2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5757075" y="1625760"/>
            <a:ext cx="587250" cy="894168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1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14350" y="1625760"/>
            <a:ext cx="5157675" cy="8941680"/>
          </a:xfrm>
        </p:spPr>
        <p:txBody>
          <a:bodyPr vert="eaVert" lIns="46800" tIns="46800" rIns="46800" bIns="46800"/>
          <a:lstStyle>
            <a:lvl1pPr marL="171450" indent="-171450">
              <a:spcAft>
                <a:spcPts val="1000"/>
              </a:spcAft>
              <a:defRPr spc="300"/>
            </a:lvl1pPr>
            <a:lvl2pPr marL="514350" indent="-171450">
              <a:defRPr spc="300"/>
            </a:lvl2pPr>
            <a:lvl3pPr marL="857250" indent="-171450">
              <a:defRPr spc="300"/>
            </a:lvl3pPr>
            <a:lvl4pPr marL="1200150" indent="-171450">
              <a:defRPr spc="300"/>
            </a:lvl4pPr>
            <a:lvl5pPr marL="1543050" indent="-17145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342225" y="1376135"/>
            <a:ext cx="6172200" cy="974816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74325" y="4416435"/>
            <a:ext cx="5512050" cy="1811378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45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674325" y="6330223"/>
            <a:ext cx="5512050" cy="838483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18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342225" y="1081707"/>
            <a:ext cx="6170175" cy="1254524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342225" y="2649861"/>
            <a:ext cx="6170175" cy="8461633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344250" y="11226705"/>
            <a:ext cx="1518750" cy="5632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2315250" y="11226705"/>
            <a:ext cx="2227500" cy="5632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4993650" y="11226705"/>
            <a:ext cx="1518750" cy="5632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7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207135" algn="l"/>
          <a:tab pos="1207135" algn="l"/>
          <a:tab pos="1207135" algn="l"/>
          <a:tab pos="1207135" algn="l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64.xml"/><Relationship Id="rId4" Type="http://schemas.openxmlformats.org/officeDocument/2006/relationships/image" Target="../media/image1.png"/><Relationship Id="rId3" Type="http://schemas.openxmlformats.org/officeDocument/2006/relationships/tags" Target="../tags/tag63.xml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报错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59385" y="144780"/>
            <a:ext cx="6478270" cy="1178052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</p:tagLst>
</file>

<file path=ppt/tags/tag6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TigerkForever</cp:lastModifiedBy>
  <cp:revision>157</cp:revision>
  <dcterms:created xsi:type="dcterms:W3CDTF">2019-06-19T02:08:00Z</dcterms:created>
  <dcterms:modified xsi:type="dcterms:W3CDTF">2026-04-29T04:01:31Z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2052-12.1.0.25865</vt:lpwstr>
  </property>
  <property fmtid="{D5CDD505-2E9C-101B-9397-08002B2CF9AE}" pid="3" name="ICV">
    <vt:lpwstr>28E3A3937EEA4D48925C85936330CC00_11</vt:lpwstr>
  </property>
</Properties>
</file>