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131" r:id="rId3"/>
    <p:sldId id="2132" r:id="rId4"/>
    <p:sldId id="2134" r:id="rId5"/>
    <p:sldId id="2136" r:id="rId6"/>
    <p:sldId id="2137" r:id="rId7"/>
    <p:sldId id="2138" r:id="rId8"/>
    <p:sldId id="2139" r:id="rId9"/>
    <p:sldId id="2140" r:id="rId10"/>
    <p:sldId id="2133" r:id="rId1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A318C6"/>
    <a:srgbClr val="E103E9"/>
    <a:srgbClr val="DE06CC"/>
    <a:srgbClr val="767171"/>
    <a:srgbClr val="595959"/>
    <a:srgbClr val="00B1FF"/>
    <a:srgbClr val="DDDBDB"/>
    <a:srgbClr val="E7E6E6"/>
    <a:srgbClr val="04B1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533" autoAdjust="0"/>
    <p:restoredTop sz="93633" autoAdjust="0"/>
  </p:normalViewPr>
  <p:slideViewPr>
    <p:cSldViewPr snapToGrid="0" snapToObjects="1">
      <p:cViewPr varScale="1">
        <p:scale>
          <a:sx n="81" d="100"/>
          <a:sy n="81" d="100"/>
        </p:scale>
        <p:origin x="499" y="53"/>
      </p:cViewPr>
      <p:guideLst/>
    </p:cSldViewPr>
  </p:slideViewPr>
  <p:notesTextViewPr>
    <p:cViewPr>
      <p:scale>
        <a:sx n="1" d="1"/>
        <a:sy n="1" d="1"/>
      </p:scale>
      <p:origin x="0" y="0"/>
    </p:cViewPr>
  </p:notesTextViewPr>
  <p:notesViewPr>
    <p:cSldViewPr snapToGrid="0" snapToObjects="1">
      <p:cViewPr varScale="1">
        <p:scale>
          <a:sx n="152" d="100"/>
          <a:sy n="152" d="100"/>
        </p:scale>
        <p:origin x="6576" y="18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5" Type="http://schemas.openxmlformats.org/officeDocument/2006/relationships/tableStyles" Target="tableStyles.xml"/><Relationship Id="rId14" Type="http://schemas.openxmlformats.org/officeDocument/2006/relationships/viewProps" Target="viewProps.xml"/><Relationship Id="rId13" Type="http://schemas.openxmlformats.org/officeDocument/2006/relationships/presProps" Target="presProps.xml"/><Relationship Id="rId12" Type="http://schemas.openxmlformats.org/officeDocument/2006/relationships/notesMaster" Target="notesMasters/notesMaster1.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43F313-AAE0-164F-8117-7BC69358601D}" type="datetimeFigureOut">
              <a:rPr kumimoji="1" lang="zh-CN" altLang="en-US" smtClean="0"/>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1D9BB6-FD65-D846-A3B8-DA940C93D7EA}" type="slidenum">
              <a:rPr kumimoji="1" lang="zh-CN" altLang="en-US" smtClean="0"/>
            </a:fld>
            <a:endParaRPr kumimoji="1"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996927" y="3352678"/>
            <a:ext cx="10198147" cy="1655762"/>
          </a:xfrm>
        </p:spPr>
        <p:txBody>
          <a:bodyPr>
            <a:normAutofit/>
          </a:bodyPr>
          <a:lstStyle>
            <a:lvl1pPr marL="0" indent="0" algn="ctr">
              <a:buNone/>
              <a:defRPr sz="1800" b="0" i="0" spc="250" baseline="0">
                <a:solidFill>
                  <a:schemeClr val="tx1"/>
                </a:solidFill>
                <a:latin typeface="微软雅黑" panose="020B0503020204020204" charset="-122"/>
                <a:ea typeface="微软雅黑" panose="020B0503020204020204" charset="-122"/>
                <a:cs typeface="微软雅黑" panose="020B050302020402020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dirty="0"/>
              <a:t>点击此处添加副标题</a:t>
            </a:r>
            <a:endParaRPr kumimoji="1" lang="en-US" altLang="zh-CN" dirty="0"/>
          </a:p>
        </p:txBody>
      </p:sp>
      <p:pic>
        <p:nvPicPr>
          <p:cNvPr id="7" name="图片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09064" y="6166335"/>
            <a:ext cx="1373873" cy="266484"/>
          </a:xfrm>
          <a:prstGeom prst="rect">
            <a:avLst/>
          </a:prstGeom>
        </p:spPr>
      </p:pic>
      <p:sp>
        <p:nvSpPr>
          <p:cNvPr id="8" name="副标题 5"/>
          <p:cNvSpPr txBox="1"/>
          <p:nvPr userDrawn="1"/>
        </p:nvSpPr>
        <p:spPr>
          <a:xfrm rot="5400000">
            <a:off x="-672623" y="5693938"/>
            <a:ext cx="1628458" cy="102551"/>
          </a:xfrm>
          <a:prstGeom prst="rect">
            <a:avLst/>
          </a:prstGeom>
        </p:spPr>
        <p:txBody>
          <a:bodyPr vert="horz" lIns="91440" tIns="45720" rIns="91440" bIns="45720" rtlCol="0" anchor="t">
            <a:noAutofit/>
          </a:bodyPr>
          <a:lstStyle>
            <a:lvl1pPr marL="0" indent="0" algn="ctr" defTabSz="914400" rtl="0" eaLnBrk="1" latinLnBrk="0" hangingPunct="1">
              <a:lnSpc>
                <a:spcPct val="90000"/>
              </a:lnSpc>
              <a:spcBef>
                <a:spcPts val="1000"/>
              </a:spcBef>
              <a:buFont typeface="Arial" panose="020B0604020202020204"/>
              <a:buNone/>
              <a:defRPr sz="2200" b="0" i="0" kern="1200" spc="30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defRPr>
            </a:lvl1pPr>
            <a:lvl2pPr marL="457200" indent="0" algn="ctr" defTabSz="914400" rtl="0" eaLnBrk="1" latinLnBrk="0" hangingPunct="1">
              <a:lnSpc>
                <a:spcPct val="90000"/>
              </a:lnSpc>
              <a:spcBef>
                <a:spcPts val="500"/>
              </a:spcBef>
              <a:buFont typeface="Arial" panose="020B0604020202020204"/>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a:buNone/>
              <a:defRPr sz="1600" kern="1200">
                <a:solidFill>
                  <a:schemeClr val="tx1"/>
                </a:solidFill>
                <a:latin typeface="+mn-lt"/>
                <a:ea typeface="+mn-ea"/>
                <a:cs typeface="+mn-cs"/>
              </a:defRPr>
            </a:lvl9pPr>
          </a:lstStyle>
          <a:p>
            <a:pPr algn="r"/>
            <a:r>
              <a:rPr kumimoji="1" lang="en-US" altLang="zh-CN" sz="500" b="0" i="0" spc="180" baseline="0"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rPr>
              <a:t>HIHONOR.COM</a:t>
            </a:r>
            <a:endParaRPr kumimoji="1" lang="zh-CN" altLang="en-US" sz="500" b="0" i="0" spc="180" baseline="0"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9" name="矩形 8"/>
          <p:cNvSpPr/>
          <p:nvPr userDrawn="1"/>
        </p:nvSpPr>
        <p:spPr>
          <a:xfrm>
            <a:off x="0" y="2640647"/>
            <a:ext cx="107422" cy="973389"/>
          </a:xfrm>
          <a:prstGeom prst="rect">
            <a:avLst/>
          </a:prstGeom>
          <a:solidFill>
            <a:srgbClr val="00B1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ctrTitle" hasCustomPrompt="1"/>
          </p:nvPr>
        </p:nvSpPr>
        <p:spPr>
          <a:xfrm>
            <a:off x="992164" y="1312093"/>
            <a:ext cx="10207672" cy="1920243"/>
          </a:xfrm>
        </p:spPr>
        <p:txBody>
          <a:bodyPr anchor="b">
            <a:normAutofit/>
          </a:bodyPr>
          <a:lstStyle>
            <a:lvl1pPr algn="ctr">
              <a:lnSpc>
                <a:spcPct val="100000"/>
              </a:lnSpc>
              <a:defRPr sz="3600" b="1" i="0" spc="250" baseline="0">
                <a:solidFill>
                  <a:schemeClr val="tx1"/>
                </a:solidFill>
                <a:latin typeface="微软雅黑" panose="020B0503020204020204" charset="-122"/>
                <a:ea typeface="微软雅黑" panose="020B0503020204020204" charset="-122"/>
                <a:cs typeface="微软雅黑" panose="020B0503020204020204" charset="-122"/>
              </a:defRPr>
            </a:lvl1pPr>
          </a:lstStyle>
          <a:p>
            <a:r>
              <a:rPr kumimoji="1" lang="zh-CN" altLang="en-US" dirty="0"/>
              <a:t>点击此处添加主标题</a:t>
            </a:r>
            <a:endParaRPr kumimoji="1"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chemeClr val="bg1"/>
        </a:solidFill>
        <a:effectLst/>
      </p:bgPr>
    </p:bg>
    <p:spTree>
      <p:nvGrpSpPr>
        <p:cNvPr id="1" name=""/>
        <p:cNvGrpSpPr/>
        <p:nvPr/>
      </p:nvGrpSpPr>
      <p:grpSpPr>
        <a:xfrm>
          <a:off x="0" y="0"/>
          <a:ext cx="0" cy="0"/>
          <a:chOff x="0" y="0"/>
          <a:chExt cx="0" cy="0"/>
        </a:xfrm>
      </p:grpSpPr>
      <p:sp>
        <p:nvSpPr>
          <p:cNvPr id="3" name="内容占位符 2"/>
          <p:cNvSpPr>
            <a:spLocks noGrp="1"/>
          </p:cNvSpPr>
          <p:nvPr>
            <p:ph idx="1" hasCustomPrompt="1"/>
          </p:nvPr>
        </p:nvSpPr>
        <p:spPr>
          <a:xfrm>
            <a:off x="1070741" y="1622318"/>
            <a:ext cx="6541476" cy="4224278"/>
          </a:xfrm>
        </p:spPr>
        <p:txBody>
          <a:bodyPr>
            <a:normAutofit/>
          </a:bodyPr>
          <a:lstStyle>
            <a:lvl1pPr marL="342900" indent="-342900">
              <a:lnSpc>
                <a:spcPct val="200000"/>
              </a:lnSpc>
              <a:buFont typeface="+mj-lt"/>
              <a:buAutoNum type="arabicPeriod"/>
              <a:defRPr sz="1600" b="0" i="0" spc="250" baseline="0">
                <a:solidFill>
                  <a:schemeClr val="tx1"/>
                </a:solidFill>
                <a:latin typeface="微软雅黑" panose="020B0503020204020204" charset="-122"/>
                <a:ea typeface="微软雅黑" panose="020B0503020204020204" charset="-122"/>
                <a:cs typeface="微软雅黑" panose="020B0503020204020204" charset="-122"/>
              </a:defRPr>
            </a:lvl1pPr>
            <a:lvl2pPr marL="800100" indent="-342900">
              <a:lnSpc>
                <a:spcPct val="200000"/>
              </a:lnSpc>
              <a:buFont typeface="+mj-lt"/>
              <a:buAutoNum type="arabicPeriod"/>
              <a:defRPr sz="1600" b="0" i="0" spc="250" baseline="0">
                <a:solidFill>
                  <a:schemeClr val="tx1"/>
                </a:solidFill>
                <a:latin typeface="微软雅黑" panose="020B0503020204020204" charset="-122"/>
                <a:ea typeface="微软雅黑" panose="020B0503020204020204" charset="-122"/>
                <a:cs typeface="微软雅黑" panose="020B0503020204020204" charset="-122"/>
              </a:defRPr>
            </a:lvl2pPr>
            <a:lvl3pPr marL="1257300" indent="-342900">
              <a:lnSpc>
                <a:spcPct val="200000"/>
              </a:lnSpc>
              <a:buFont typeface="+mj-lt"/>
              <a:buAutoNum type="arabicPeriod"/>
              <a:defRPr sz="1600" b="0" i="0" spc="250" baseline="0">
                <a:solidFill>
                  <a:schemeClr val="tx1"/>
                </a:solidFill>
                <a:latin typeface="微软雅黑" panose="020B0503020204020204" charset="-122"/>
                <a:ea typeface="微软雅黑" panose="020B0503020204020204" charset="-122"/>
                <a:cs typeface="微软雅黑" panose="020B0503020204020204" charset="-122"/>
              </a:defRPr>
            </a:lvl3pPr>
            <a:lvl4pPr marL="1714500" indent="-342900">
              <a:lnSpc>
                <a:spcPct val="200000"/>
              </a:lnSpc>
              <a:buFont typeface="+mj-lt"/>
              <a:buAutoNum type="arabicPeriod"/>
              <a:defRPr sz="1600" b="0" i="0" spc="250" baseline="0">
                <a:solidFill>
                  <a:schemeClr val="tx1"/>
                </a:solidFill>
                <a:latin typeface="微软雅黑" panose="020B0503020204020204" charset="-122"/>
                <a:ea typeface="微软雅黑" panose="020B0503020204020204" charset="-122"/>
                <a:cs typeface="微软雅黑" panose="020B0503020204020204" charset="-122"/>
              </a:defRPr>
            </a:lvl4pPr>
            <a:lvl5pPr marL="2171700" indent="-342900">
              <a:lnSpc>
                <a:spcPct val="200000"/>
              </a:lnSpc>
              <a:buFont typeface="+mj-lt"/>
              <a:buAutoNum type="arabicPeriod"/>
              <a:defRPr sz="1600" b="0" i="0" spc="250" baseline="0">
                <a:solidFill>
                  <a:schemeClr val="tx1"/>
                </a:solidFill>
                <a:latin typeface="微软雅黑" panose="020B0503020204020204" charset="-122"/>
                <a:ea typeface="微软雅黑" panose="020B0503020204020204" charset="-122"/>
                <a:cs typeface="微软雅黑" panose="020B0503020204020204" charset="-122"/>
              </a:defRPr>
            </a:lvl5pPr>
          </a:lstStyle>
          <a:p>
            <a:pPr lvl="0"/>
            <a:r>
              <a:rPr kumimoji="1" lang="zh-CN" altLang="en-US"/>
              <a:t>编辑母版文本样式</a:t>
            </a:r>
            <a:endParaRPr kumimoji="1" lang="zh-CN" altLang="en-US"/>
          </a:p>
          <a:p>
            <a:pPr lvl="1"/>
            <a:r>
              <a:rPr kumimoji="1" lang="zh-CN" altLang="en-US"/>
              <a:t>第二级</a:t>
            </a:r>
            <a:endParaRPr kumimoji="1" lang="zh-CN" altLang="en-US"/>
          </a:p>
          <a:p>
            <a:pPr lvl="2"/>
            <a:r>
              <a:rPr kumimoji="1" lang="zh-CN" altLang="en-US"/>
              <a:t>第三级</a:t>
            </a:r>
            <a:endParaRPr kumimoji="1" lang="zh-CN" altLang="en-US"/>
          </a:p>
          <a:p>
            <a:pPr lvl="3"/>
            <a:r>
              <a:rPr kumimoji="1" lang="zh-CN" altLang="en-US"/>
              <a:t>第四级</a:t>
            </a:r>
            <a:endParaRPr kumimoji="1" lang="zh-CN" altLang="en-US"/>
          </a:p>
          <a:p>
            <a:pPr lvl="4"/>
            <a:r>
              <a:rPr kumimoji="1" lang="zh-CN" altLang="en-US"/>
              <a:t>第五级</a:t>
            </a:r>
            <a:endParaRPr kumimoji="1" lang="zh-CN" altLang="en-US" dirty="0"/>
          </a:p>
        </p:txBody>
      </p:sp>
      <p:sp>
        <p:nvSpPr>
          <p:cNvPr id="11" name="文本框 10"/>
          <p:cNvSpPr txBox="1"/>
          <p:nvPr userDrawn="1"/>
        </p:nvSpPr>
        <p:spPr>
          <a:xfrm>
            <a:off x="1070741" y="1015585"/>
            <a:ext cx="2203401" cy="430887"/>
          </a:xfrm>
          <a:prstGeom prst="rect">
            <a:avLst/>
          </a:prstGeom>
          <a:noFill/>
        </p:spPr>
        <p:txBody>
          <a:bodyPr wrap="square" rtlCol="0" anchor="t">
            <a:spAutoFit/>
          </a:bodyPr>
          <a:lstStyle/>
          <a:p>
            <a:pPr algn="l"/>
            <a:r>
              <a:rPr kumimoji="1" lang="en-US" altLang="zh-CN" sz="2200" b="1" i="0" spc="100" baseline="0" dirty="0">
                <a:solidFill>
                  <a:schemeClr val="tx1"/>
                </a:solidFill>
                <a:latin typeface="微软雅黑" panose="020B0503020204020204" charset="-122"/>
                <a:ea typeface="微软雅黑" panose="020B0503020204020204" charset="-122"/>
                <a:cs typeface="微软雅黑" panose="020B0503020204020204" charset="-122"/>
              </a:rPr>
              <a:t>CONTENTS</a:t>
            </a:r>
            <a:endParaRPr kumimoji="1" lang="zh-CN" altLang="en-US" sz="2200" b="1" i="0" spc="100" baseline="0" dirty="0">
              <a:solidFill>
                <a:schemeClr val="tx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
        <p:nvSpPr>
          <p:cNvPr id="12" name="矩形 11"/>
          <p:cNvSpPr/>
          <p:nvPr userDrawn="1"/>
        </p:nvSpPr>
        <p:spPr>
          <a:xfrm>
            <a:off x="-1" y="444500"/>
            <a:ext cx="53975" cy="254408"/>
          </a:xfrm>
          <a:prstGeom prst="rect">
            <a:avLst/>
          </a:prstGeom>
          <a:solidFill>
            <a:srgbClr val="00B1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幻灯片编号占位符 5"/>
          <p:cNvSpPr txBox="1"/>
          <p:nvPr userDrawn="1"/>
        </p:nvSpPr>
        <p:spPr>
          <a:xfrm>
            <a:off x="321528" y="6409168"/>
            <a:ext cx="615614" cy="234618"/>
          </a:xfrm>
          <a:prstGeom prst="rect">
            <a:avLst/>
          </a:prstGeom>
          <a:noFill/>
        </p:spPr>
        <p:txBody>
          <a:bodyPr vert="horz" lIns="91440" tIns="45720" rIns="91440" bIns="45720" rtlCol="0" anchor="ctr"/>
          <a:lstStyle>
            <a:defPPr>
              <a:defRPr lang="zh-CN"/>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F96F2763-E266-0E48-B43D-46A209AB6A60}" type="slidenum">
              <a:rPr kumimoji="1" lang="zh-CN" altLang="en-US" sz="600" b="0" i="0" spc="100" baseline="0" smtClean="0">
                <a:solidFill>
                  <a:schemeClr val="tx1"/>
                </a:solidFill>
                <a:latin typeface="微软雅黑" panose="020B0503020204020204" charset="-122"/>
                <a:ea typeface="微软雅黑" panose="020B0503020204020204" charset="-122"/>
                <a:cs typeface="微软雅黑" panose="020B0503020204020204" charset="-122"/>
              </a:rPr>
            </a:fld>
            <a:endParaRPr kumimoji="1" lang="zh-CN" altLang="en-US" sz="600" b="0" i="0" spc="100" baseline="0"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10" name="副标题 2"/>
          <p:cNvSpPr>
            <a:spLocks noGrp="1"/>
          </p:cNvSpPr>
          <p:nvPr>
            <p:ph type="subTitle" idx="1" hasCustomPrompt="1"/>
          </p:nvPr>
        </p:nvSpPr>
        <p:spPr>
          <a:xfrm>
            <a:off x="572250" y="383095"/>
            <a:ext cx="11047498" cy="767788"/>
          </a:xfrm>
        </p:spPr>
        <p:txBody>
          <a:bodyPr>
            <a:normAutofit/>
          </a:bodyPr>
          <a:lstStyle>
            <a:lvl1pPr marL="0" indent="0" algn="l">
              <a:lnSpc>
                <a:spcPct val="90000"/>
              </a:lnSpc>
              <a:buNone/>
              <a:defRPr sz="2200" b="1" i="0" spc="250" baseline="0">
                <a:solidFill>
                  <a:schemeClr val="tx1"/>
                </a:solidFill>
                <a:latin typeface="微软雅黑" panose="020B0503020204020204" charset="-122"/>
                <a:ea typeface="微软雅黑" panose="020B0503020204020204" charset="-122"/>
                <a:cs typeface="微软雅黑" panose="020B050302020402020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dirty="0"/>
              <a:t>请单击此处添加页面标题</a:t>
            </a:r>
            <a:endParaRPr kumimoji="1" lang="en-US" altLang="zh-CN" dirty="0"/>
          </a:p>
        </p:txBody>
      </p:sp>
      <p:sp>
        <p:nvSpPr>
          <p:cNvPr id="16" name="Content Placeholder 2"/>
          <p:cNvSpPr>
            <a:spLocks noGrp="1"/>
          </p:cNvSpPr>
          <p:nvPr>
            <p:ph idx="10" hasCustomPrompt="1"/>
          </p:nvPr>
        </p:nvSpPr>
        <p:spPr>
          <a:xfrm>
            <a:off x="572250" y="1237070"/>
            <a:ext cx="11047498" cy="5077348"/>
          </a:xfrm>
          <a:prstGeom prst="rect">
            <a:avLst/>
          </a:prstGeom>
        </p:spPr>
        <p:txBody>
          <a:bodyPr lIns="0" tIns="0" rIns="0" bIns="0">
            <a:normAutofit/>
          </a:bodyPr>
          <a:lstStyle>
            <a:lvl1pPr marL="12065" indent="0">
              <a:lnSpc>
                <a:spcPct val="100000"/>
              </a:lnSpc>
              <a:spcBef>
                <a:spcPts val="0"/>
              </a:spcBef>
              <a:buFontTx/>
              <a:buNone/>
              <a:tabLst>
                <a:tab pos="1208405" algn="ctr"/>
              </a:tabLst>
              <a:defRPr sz="1400" spc="250" baseline="0">
                <a:solidFill>
                  <a:schemeClr val="tx1"/>
                </a:solidFill>
                <a:latin typeface="微软雅黑" panose="020B0503020204020204" charset="-122"/>
                <a:ea typeface="微软雅黑" panose="020B0503020204020204" charset="-122"/>
                <a:cs typeface="Arial" panose="020B0604020202020204" pitchFamily="34" charset="0"/>
              </a:defRPr>
            </a:lvl1pPr>
            <a:lvl2pPr marL="525780" indent="-171450">
              <a:buFont typeface="Arial" panose="020B0604020202020204" pitchFamily="34" charset="0"/>
              <a:buChar char="•"/>
              <a:tabLst>
                <a:tab pos="1208405" algn="ctr"/>
              </a:tabLst>
              <a:defRPr sz="1300" baseline="0"/>
            </a:lvl2pPr>
            <a:lvl3pPr marL="525780" indent="-171450">
              <a:buFont typeface="Arial" panose="020B0604020202020204" pitchFamily="34" charset="0"/>
              <a:buChar char="•"/>
              <a:tabLst>
                <a:tab pos="1208405" algn="ctr"/>
              </a:tabLst>
              <a:defRPr sz="1300" baseline="0"/>
            </a:lvl3pPr>
            <a:lvl4pPr marL="525780" indent="-171450">
              <a:buFont typeface="Arial" panose="020B0604020202020204" pitchFamily="34" charset="0"/>
              <a:buChar char="•"/>
              <a:tabLst>
                <a:tab pos="1208405" algn="ctr"/>
              </a:tabLst>
              <a:defRPr sz="1300" baseline="0"/>
            </a:lvl4pPr>
            <a:lvl5pPr marL="525780" indent="-171450">
              <a:buFont typeface="Arial" panose="020B0604020202020204" pitchFamily="34" charset="0"/>
              <a:buChar char="•"/>
              <a:tabLst>
                <a:tab pos="1208405" algn="ctr"/>
              </a:tabLst>
              <a:defRPr sz="1300" baseline="0"/>
            </a:lvl5pPr>
          </a:lstStyle>
          <a:p>
            <a:pPr lvl="0"/>
            <a:r>
              <a:rPr lang="zh-CN" altLang="en-US" dirty="0"/>
              <a:t>请单击此处添加文本</a:t>
            </a:r>
            <a:endParaRPr lang="en-US" dirty="0"/>
          </a:p>
        </p:txBody>
      </p:sp>
      <p:sp>
        <p:nvSpPr>
          <p:cNvPr id="3" name="文本框 2"/>
          <p:cNvSpPr txBox="1"/>
          <p:nvPr userDrawn="1"/>
        </p:nvSpPr>
        <p:spPr>
          <a:xfrm>
            <a:off x="585091" y="6434144"/>
            <a:ext cx="955711" cy="184666"/>
          </a:xfrm>
          <a:prstGeom prst="rect">
            <a:avLst/>
          </a:prstGeom>
          <a:noFill/>
        </p:spPr>
        <p:txBody>
          <a:bodyPr wrap="none" rtlCol="0" anchor="ctr">
            <a:spAutoFit/>
          </a:bodyPr>
          <a:lstStyle/>
          <a:p>
            <a:r>
              <a:rPr lang="en-US" altLang="zh-CN" sz="600" b="0" i="0" dirty="0">
                <a:solidFill>
                  <a:schemeClr val="tx1"/>
                </a:solidFill>
                <a:latin typeface="微软雅黑" panose="020B0503020204020204" charset="-122"/>
                <a:ea typeface="微软雅黑" panose="020B0503020204020204" charset="-122"/>
                <a:cs typeface="微软雅黑" panose="020B0503020204020204" charset="-122"/>
              </a:rPr>
              <a:t>HONOR Confidential</a:t>
            </a:r>
            <a:endParaRPr kumimoji="1" lang="zh-CN" altLang="en-US" sz="600" b="0" i="0" dirty="0">
              <a:solidFill>
                <a:schemeClr val="tx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
        <p:nvSpPr>
          <p:cNvPr id="4" name="矩形 3"/>
          <p:cNvSpPr/>
          <p:nvPr userDrawn="1"/>
        </p:nvSpPr>
        <p:spPr>
          <a:xfrm>
            <a:off x="126590" y="136221"/>
            <a:ext cx="11938820" cy="65855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2" name="文本框 1"/>
          <p:cNvSpPr txBox="1"/>
          <p:nvPr userDrawn="1"/>
        </p:nvSpPr>
        <p:spPr>
          <a:xfrm>
            <a:off x="4318109" y="2703201"/>
            <a:ext cx="3555782" cy="861774"/>
          </a:xfrm>
          <a:prstGeom prst="rect">
            <a:avLst/>
          </a:prstGeom>
          <a:noFill/>
        </p:spPr>
        <p:txBody>
          <a:bodyPr wrap="none" rtlCol="0">
            <a:spAutoFit/>
          </a:bodyPr>
          <a:lstStyle/>
          <a:p>
            <a:pPr algn="ctr"/>
            <a:r>
              <a:rPr kumimoji="1" lang="en-US" altLang="zh-CN" sz="5000" b="1" i="0" dirty="0">
                <a:solidFill>
                  <a:schemeClr val="tx1"/>
                </a:solidFill>
                <a:latin typeface="微软雅黑" panose="020B0503020204020204" charset="-122"/>
                <a:ea typeface="微软雅黑" panose="020B0503020204020204" charset="-122"/>
                <a:cs typeface="微软雅黑" panose="020B0503020204020204" charset="-122"/>
              </a:rPr>
              <a:t>Thank</a:t>
            </a:r>
            <a:r>
              <a:rPr kumimoji="1" lang="zh-CN" altLang="en-US" sz="5000" b="1" i="0" dirty="0">
                <a:solidFill>
                  <a:schemeClr val="tx1"/>
                </a:solidFill>
                <a:latin typeface="微软雅黑" panose="020B0503020204020204" charset="-122"/>
                <a:ea typeface="微软雅黑" panose="020B0503020204020204" charset="-122"/>
                <a:cs typeface="微软雅黑" panose="020B0503020204020204" charset="-122"/>
              </a:rPr>
              <a:t> </a:t>
            </a:r>
            <a:r>
              <a:rPr kumimoji="1" lang="en-US" altLang="zh-CN" sz="5000" b="1" i="0" dirty="0">
                <a:solidFill>
                  <a:schemeClr val="tx1"/>
                </a:solidFill>
                <a:latin typeface="微软雅黑" panose="020B0503020204020204" charset="-122"/>
                <a:ea typeface="微软雅黑" panose="020B0503020204020204" charset="-122"/>
                <a:cs typeface="微软雅黑" panose="020B0503020204020204" charset="-122"/>
              </a:rPr>
              <a:t>you</a:t>
            </a:r>
            <a:endParaRPr kumimoji="1" lang="zh-CN" altLang="en-US" sz="5000" b="1" i="0" dirty="0">
              <a:solidFill>
                <a:schemeClr val="tx1"/>
              </a:solidFill>
              <a:latin typeface="微软雅黑" panose="020B0503020204020204" charset="-122"/>
              <a:ea typeface="微软雅黑" panose="020B0503020204020204" charset="-122"/>
              <a:cs typeface="微软雅黑" panose="020B0503020204020204" charset="-122"/>
            </a:endParaRPr>
          </a:p>
        </p:txBody>
      </p:sp>
      <p:pic>
        <p:nvPicPr>
          <p:cNvPr id="18" name="图片 1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09064" y="6166335"/>
            <a:ext cx="1373873" cy="266484"/>
          </a:xfrm>
          <a:prstGeom prst="rect">
            <a:avLst/>
          </a:prstGeom>
        </p:spPr>
      </p:pic>
      <p:sp>
        <p:nvSpPr>
          <p:cNvPr id="21" name="矩形 20"/>
          <p:cNvSpPr/>
          <p:nvPr userDrawn="1"/>
        </p:nvSpPr>
        <p:spPr>
          <a:xfrm>
            <a:off x="-3673" y="2794476"/>
            <a:ext cx="114768" cy="665732"/>
          </a:xfrm>
          <a:prstGeom prst="rect">
            <a:avLst/>
          </a:prstGeom>
          <a:solidFill>
            <a:srgbClr val="00B1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endParaRPr kumimoji="1"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016C0D-00C6-CB4D-9553-7B4EAF29BC25}" type="datetime1">
              <a:rPr kumimoji="1" lang="zh-CN" altLang="en-US" smtClean="0"/>
            </a:fld>
            <a:endParaRPr kumimoji="1"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a:noFill/>
        </p:spPr>
        <p:txBody>
          <a:bodyPr vert="horz" lIns="91440" tIns="45720" rIns="91440" bIns="45720" rtlCol="0" anchor="ctr"/>
          <a:lstStyle>
            <a:lvl1pPr algn="r">
              <a:defRPr sz="1200">
                <a:solidFill>
                  <a:schemeClr val="tx1">
                    <a:tint val="75000"/>
                  </a:schemeClr>
                </a:solidFill>
              </a:defRPr>
            </a:lvl1pPr>
          </a:lstStyle>
          <a:p>
            <a:fld id="{F96F2763-E266-0E48-B43D-46A209AB6A60}" type="slidenum">
              <a:rPr kumimoji="1" lang="zh-CN" altLang="en-US" smtClean="0"/>
            </a:fld>
            <a:endParaRPr kumimoji="1"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副标题 1"/>
          <p:cNvSpPr>
            <a:spLocks noGrp="1"/>
          </p:cNvSpPr>
          <p:nvPr>
            <p:ph type="subTitle" idx="1"/>
          </p:nvPr>
        </p:nvSpPr>
        <p:spPr>
          <a:noFill/>
        </p:spPr>
        <p:txBody>
          <a:bodyPr/>
          <a:lstStyle/>
          <a:p>
            <a:r>
              <a:rPr lang="zh-CN" altLang="en-US" sz="4000">
                <a:ln w="3175" cmpd="sng">
                  <a:noFill/>
                  <a:prstDash val="lgDash"/>
                </a:ln>
                <a:gradFill>
                  <a:gsLst>
                    <a:gs pos="0">
                      <a:srgbClr val="A318C6"/>
                    </a:gs>
                    <a:gs pos="78000">
                      <a:srgbClr val="04B1F0"/>
                    </a:gs>
                    <a:gs pos="55000">
                      <a:srgbClr val="E103E9"/>
                    </a:gs>
                    <a:gs pos="32000">
                      <a:srgbClr val="00B1FF"/>
                    </a:gs>
                    <a:gs pos="100000">
                      <a:srgbClr val="A318C6"/>
                    </a:gs>
                  </a:gsLst>
                  <a:lin scaled="0"/>
                </a:gradFill>
                <a:latin typeface="方正粗黑宋简体" panose="02000000000000000000" charset="-122"/>
                <a:ea typeface="方正粗黑宋简体" panose="02000000000000000000" charset="-122"/>
                <a:cs typeface="方正粗黑宋简体" panose="02000000000000000000" charset="-122"/>
              </a:rPr>
              <a:t>齐齐哈尔大学</a:t>
            </a:r>
            <a:r>
              <a:rPr lang="en-US" altLang="zh-CN" sz="4000">
                <a:ln w="3175" cmpd="sng">
                  <a:noFill/>
                  <a:prstDash val="lgDash"/>
                </a:ln>
                <a:gradFill>
                  <a:gsLst>
                    <a:gs pos="0">
                      <a:srgbClr val="A318C6"/>
                    </a:gs>
                    <a:gs pos="78000">
                      <a:srgbClr val="04B1F0"/>
                    </a:gs>
                    <a:gs pos="55000">
                      <a:srgbClr val="E103E9"/>
                    </a:gs>
                    <a:gs pos="32000">
                      <a:srgbClr val="00B1FF"/>
                    </a:gs>
                    <a:gs pos="100000">
                      <a:srgbClr val="A318C6"/>
                    </a:gs>
                  </a:gsLst>
                  <a:lin scaled="0"/>
                </a:gradFill>
                <a:latin typeface="方正粗黑宋简体" panose="02000000000000000000" charset="-122"/>
                <a:ea typeface="方正粗黑宋简体" panose="02000000000000000000" charset="-122"/>
                <a:cs typeface="方正粗黑宋简体" panose="02000000000000000000" charset="-122"/>
              </a:rPr>
              <a:t>——</a:t>
            </a:r>
            <a:r>
              <a:rPr lang="zh-CN" altLang="en-US" sz="4000">
                <a:ln w="3175" cmpd="sng">
                  <a:noFill/>
                  <a:prstDash val="lgDash"/>
                </a:ln>
                <a:gradFill>
                  <a:gsLst>
                    <a:gs pos="0">
                      <a:srgbClr val="A318C6"/>
                    </a:gs>
                    <a:gs pos="78000">
                      <a:srgbClr val="04B1F0"/>
                    </a:gs>
                    <a:gs pos="55000">
                      <a:srgbClr val="E103E9"/>
                    </a:gs>
                    <a:gs pos="32000">
                      <a:srgbClr val="00B1FF"/>
                    </a:gs>
                    <a:gs pos="100000">
                      <a:srgbClr val="A318C6"/>
                    </a:gs>
                  </a:gsLst>
                  <a:lin scaled="0"/>
                </a:gradFill>
                <a:latin typeface="方正粗黑宋简体" panose="02000000000000000000" charset="-122"/>
                <a:ea typeface="方正粗黑宋简体" panose="02000000000000000000" charset="-122"/>
                <a:cs typeface="方正粗黑宋简体" panose="02000000000000000000" charset="-122"/>
              </a:rPr>
              <a:t>孙博实</a:t>
            </a:r>
            <a:endParaRPr lang="zh-CN" altLang="en-US" sz="4000">
              <a:ln w="3175" cmpd="sng">
                <a:noFill/>
                <a:prstDash val="lgDash"/>
              </a:ln>
              <a:gradFill>
                <a:gsLst>
                  <a:gs pos="0">
                    <a:srgbClr val="A318C6"/>
                  </a:gs>
                  <a:gs pos="78000">
                    <a:srgbClr val="04B1F0"/>
                  </a:gs>
                  <a:gs pos="55000">
                    <a:srgbClr val="E103E9"/>
                  </a:gs>
                  <a:gs pos="32000">
                    <a:srgbClr val="00B1FF"/>
                  </a:gs>
                  <a:gs pos="100000">
                    <a:srgbClr val="A318C6"/>
                  </a:gs>
                </a:gsLst>
                <a:lin scaled="0"/>
              </a:gradFill>
              <a:latin typeface="方正粗黑宋简体" panose="02000000000000000000" charset="-122"/>
              <a:ea typeface="方正粗黑宋简体" panose="02000000000000000000" charset="-122"/>
              <a:cs typeface="方正粗黑宋简体" panose="02000000000000000000" charset="-122"/>
            </a:endParaRPr>
          </a:p>
        </p:txBody>
      </p:sp>
      <p:sp>
        <p:nvSpPr>
          <p:cNvPr id="3" name="标题 2"/>
          <p:cNvSpPr>
            <a:spLocks noGrp="1"/>
          </p:cNvSpPr>
          <p:nvPr>
            <p:ph type="ctrTitle"/>
          </p:nvPr>
        </p:nvSpPr>
        <p:spPr/>
        <p:txBody>
          <a:bodyPr/>
          <a:lstStyle/>
          <a:p>
            <a:r>
              <a:rPr lang="zh-CN" altLang="en-US" sz="6600">
                <a:ln w="15875" cmpd="sng">
                  <a:solidFill>
                    <a:srgbClr val="DE06CC">
                      <a:alpha val="56000"/>
                    </a:srgbClr>
                  </a:solidFill>
                  <a:prstDash val="solid"/>
                </a:ln>
                <a:gradFill>
                  <a:gsLst>
                    <a:gs pos="0">
                      <a:srgbClr val="A318C6"/>
                    </a:gs>
                    <a:gs pos="78000">
                      <a:srgbClr val="04B1F0"/>
                    </a:gs>
                    <a:gs pos="55000">
                      <a:srgbClr val="E103E9"/>
                    </a:gs>
                    <a:gs pos="32000">
                      <a:srgbClr val="00B1FF"/>
                    </a:gs>
                    <a:gs pos="100000">
                      <a:srgbClr val="A318C6"/>
                    </a:gs>
                  </a:gsLst>
                  <a:lin ang="0" scaled="0"/>
                </a:gradFill>
                <a:effectLst>
                  <a:outerShdw blurRad="50800" dist="38100" dir="5400000" algn="t" rotWithShape="0">
                    <a:prstClr val="black">
                      <a:alpha val="40000"/>
                    </a:prstClr>
                  </a:outerShdw>
                </a:effectLst>
              </a:rPr>
              <a:t>东北片区主理人竞选</a:t>
            </a:r>
            <a:br>
              <a:rPr lang="zh-CN" altLang="en-US">
                <a:gradFill>
                  <a:gsLst>
                    <a:gs pos="0">
                      <a:srgbClr val="A318C6"/>
                    </a:gs>
                    <a:gs pos="78000">
                      <a:srgbClr val="04B1F0"/>
                    </a:gs>
                    <a:gs pos="55000">
                      <a:srgbClr val="E103E9"/>
                    </a:gs>
                    <a:gs pos="32000">
                      <a:srgbClr val="00B1FF"/>
                    </a:gs>
                    <a:gs pos="100000">
                      <a:srgbClr val="A318C6"/>
                    </a:gs>
                  </a:gsLst>
                  <a:lin ang="0" scaled="0"/>
                </a:gradFill>
              </a:rPr>
            </a:br>
            <a:endParaRPr lang="zh-CN" altLang="en-US">
              <a:gradFill>
                <a:gsLst>
                  <a:gs pos="0">
                    <a:srgbClr val="A318C6"/>
                  </a:gs>
                  <a:gs pos="78000">
                    <a:srgbClr val="04B1F0"/>
                  </a:gs>
                  <a:gs pos="55000">
                    <a:srgbClr val="E103E9"/>
                  </a:gs>
                  <a:gs pos="32000">
                    <a:srgbClr val="00B1FF"/>
                  </a:gs>
                  <a:gs pos="100000">
                    <a:srgbClr val="A318C6"/>
                  </a:gs>
                </a:gsLst>
                <a:lin ang="0" scaled="0"/>
              </a:gra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内容占位符 1"/>
          <p:cNvSpPr>
            <a:spLocks noGrp="1"/>
          </p:cNvSpPr>
          <p:nvPr>
            <p:ph idx="1"/>
          </p:nvPr>
        </p:nvSpPr>
        <p:spPr/>
        <p:txBody>
          <a:bodyPr/>
          <a:lstStyle/>
          <a:p>
            <a:pPr marL="0" indent="0">
              <a:buNone/>
            </a:pPr>
            <a:r>
              <a:rPr lang="zh-CN" altLang="en-US" sz="2800" i="1">
                <a:gradFill>
                  <a:gsLst>
                    <a:gs pos="0">
                      <a:srgbClr val="A318C6"/>
                    </a:gs>
                    <a:gs pos="78000">
                      <a:srgbClr val="04B1F0"/>
                    </a:gs>
                    <a:gs pos="55000">
                      <a:srgbClr val="E103E9"/>
                    </a:gs>
                    <a:gs pos="32000">
                      <a:srgbClr val="00B1FF"/>
                    </a:gs>
                    <a:gs pos="100000">
                      <a:srgbClr val="A318C6"/>
                    </a:gs>
                  </a:gsLst>
                  <a:lin ang="0" scaled="0"/>
                </a:gradFill>
              </a:rPr>
              <a:t>一、个人简介</a:t>
            </a:r>
            <a:endParaRPr lang="zh-CN" altLang="en-US" sz="2800" i="1">
              <a:gradFill>
                <a:gsLst>
                  <a:gs pos="0">
                    <a:srgbClr val="A318C6"/>
                  </a:gs>
                  <a:gs pos="78000">
                    <a:srgbClr val="04B1F0"/>
                  </a:gs>
                  <a:gs pos="55000">
                    <a:srgbClr val="E103E9"/>
                  </a:gs>
                  <a:gs pos="32000">
                    <a:srgbClr val="00B1FF"/>
                  </a:gs>
                  <a:gs pos="100000">
                    <a:srgbClr val="A318C6"/>
                  </a:gs>
                </a:gsLst>
                <a:lin ang="0" scaled="0"/>
              </a:gradFill>
            </a:endParaRPr>
          </a:p>
          <a:p>
            <a:pPr marL="0" indent="0">
              <a:buNone/>
            </a:pPr>
            <a:r>
              <a:rPr lang="zh-CN" altLang="en-US" sz="2800" i="1">
                <a:gradFill>
                  <a:gsLst>
                    <a:gs pos="0">
                      <a:srgbClr val="A318C6"/>
                    </a:gs>
                    <a:gs pos="78000">
                      <a:srgbClr val="04B1F0"/>
                    </a:gs>
                    <a:gs pos="55000">
                      <a:srgbClr val="E103E9"/>
                    </a:gs>
                    <a:gs pos="32000">
                      <a:srgbClr val="00B1FF"/>
                    </a:gs>
                    <a:gs pos="100000">
                      <a:srgbClr val="A318C6"/>
                    </a:gs>
                  </a:gsLst>
                  <a:lin ang="0" scaled="0"/>
                </a:gradFill>
              </a:rPr>
              <a:t>二、片区规划</a:t>
            </a:r>
            <a:endParaRPr lang="zh-CN" altLang="en-US" sz="2800" i="1">
              <a:gradFill>
                <a:gsLst>
                  <a:gs pos="0">
                    <a:srgbClr val="A318C6"/>
                  </a:gs>
                  <a:gs pos="78000">
                    <a:srgbClr val="04B1F0"/>
                  </a:gs>
                  <a:gs pos="55000">
                    <a:srgbClr val="E103E9"/>
                  </a:gs>
                  <a:gs pos="32000">
                    <a:srgbClr val="00B1FF"/>
                  </a:gs>
                  <a:gs pos="100000">
                    <a:srgbClr val="A318C6"/>
                  </a:gs>
                </a:gsLst>
                <a:lin ang="0" scaled="0"/>
              </a:gradFill>
            </a:endParaRPr>
          </a:p>
          <a:p>
            <a:pPr marL="0" indent="0">
              <a:buNone/>
            </a:pPr>
            <a:r>
              <a:rPr lang="zh-CN" altLang="en-US" sz="2800" i="1">
                <a:gradFill>
                  <a:gsLst>
                    <a:gs pos="0">
                      <a:srgbClr val="A318C6"/>
                    </a:gs>
                    <a:gs pos="78000">
                      <a:srgbClr val="04B1F0"/>
                    </a:gs>
                    <a:gs pos="55000">
                      <a:srgbClr val="E103E9"/>
                    </a:gs>
                    <a:gs pos="32000">
                      <a:srgbClr val="00B1FF"/>
                    </a:gs>
                    <a:gs pos="100000">
                      <a:srgbClr val="A318C6"/>
                    </a:gs>
                  </a:gsLst>
                  <a:lin ang="0" scaled="0"/>
                </a:gradFill>
              </a:rPr>
              <a:t>三、校园</a:t>
            </a:r>
            <a:r>
              <a:rPr lang="en-US" altLang="zh-CN" sz="2800" i="1">
                <a:gradFill>
                  <a:gsLst>
                    <a:gs pos="0">
                      <a:srgbClr val="A318C6"/>
                    </a:gs>
                    <a:gs pos="78000">
                      <a:srgbClr val="04B1F0"/>
                    </a:gs>
                    <a:gs pos="55000">
                      <a:srgbClr val="E103E9"/>
                    </a:gs>
                    <a:gs pos="32000">
                      <a:srgbClr val="00B1FF"/>
                    </a:gs>
                    <a:gs pos="100000">
                      <a:srgbClr val="A318C6"/>
                    </a:gs>
                  </a:gsLst>
                  <a:lin ang="0" scaled="0"/>
                </a:gradFill>
              </a:rPr>
              <a:t>IP</a:t>
            </a:r>
            <a:r>
              <a:rPr lang="zh-CN" altLang="en-US" sz="2800" i="1">
                <a:gradFill>
                  <a:gsLst>
                    <a:gs pos="0">
                      <a:srgbClr val="A318C6"/>
                    </a:gs>
                    <a:gs pos="78000">
                      <a:srgbClr val="04B1F0"/>
                    </a:gs>
                    <a:gs pos="55000">
                      <a:srgbClr val="E103E9"/>
                    </a:gs>
                    <a:gs pos="32000">
                      <a:srgbClr val="00B1FF"/>
                    </a:gs>
                    <a:gs pos="100000">
                      <a:srgbClr val="A318C6"/>
                    </a:gs>
                  </a:gsLst>
                  <a:lin ang="0" scaled="0"/>
                </a:gradFill>
              </a:rPr>
              <a:t>活动</a:t>
            </a:r>
            <a:endParaRPr lang="zh-CN" altLang="en-US" sz="2800" i="1">
              <a:gradFill>
                <a:gsLst>
                  <a:gs pos="0">
                    <a:srgbClr val="A318C6"/>
                  </a:gs>
                  <a:gs pos="78000">
                    <a:srgbClr val="04B1F0"/>
                  </a:gs>
                  <a:gs pos="55000">
                    <a:srgbClr val="E103E9"/>
                  </a:gs>
                  <a:gs pos="32000">
                    <a:srgbClr val="00B1FF"/>
                  </a:gs>
                  <a:gs pos="100000">
                    <a:srgbClr val="A318C6"/>
                  </a:gs>
                </a:gsLst>
                <a:lin ang="0" scaled="0"/>
              </a:gra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副标题 1"/>
          <p:cNvSpPr>
            <a:spLocks noGrp="1"/>
          </p:cNvSpPr>
          <p:nvPr>
            <p:ph type="subTitle" idx="1"/>
          </p:nvPr>
        </p:nvSpPr>
        <p:spPr>
          <a:noFill/>
        </p:spPr>
        <p:txBody>
          <a:bodyPr/>
          <a:lstStyle/>
          <a:p>
            <a:r>
              <a:rPr lang="zh-CN" altLang="en-US">
                <a:gradFill>
                  <a:gsLst>
                    <a:gs pos="0">
                      <a:srgbClr val="A318C6"/>
                    </a:gs>
                    <a:gs pos="78000">
                      <a:srgbClr val="04B1F0"/>
                    </a:gs>
                    <a:gs pos="55000">
                      <a:srgbClr val="E103E9"/>
                    </a:gs>
                    <a:gs pos="32000">
                      <a:srgbClr val="00B1FF"/>
                    </a:gs>
                    <a:gs pos="100000">
                      <a:srgbClr val="A318C6"/>
                    </a:gs>
                  </a:gsLst>
                  <a:lin ang="0" scaled="0"/>
                </a:gradFill>
              </a:rPr>
              <a:t>一、个人简介</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p:txBody>
      </p:sp>
      <p:sp>
        <p:nvSpPr>
          <p:cNvPr id="3" name="内容占位符 2"/>
          <p:cNvSpPr>
            <a:spLocks noGrp="1"/>
          </p:cNvSpPr>
          <p:nvPr>
            <p:ph idx="10"/>
          </p:nvPr>
        </p:nvSpPr>
        <p:spPr>
          <a:xfrm>
            <a:off x="572135" y="1035685"/>
            <a:ext cx="7170420" cy="1985645"/>
          </a:xfrm>
        </p:spPr>
        <p:txBody>
          <a:bodyPr/>
          <a:lstStyle/>
          <a:p>
            <a:r>
              <a:rPr lang="en-US" altLang="zh-CN" sz="1800">
                <a:gradFill>
                  <a:gsLst>
                    <a:gs pos="0">
                      <a:srgbClr val="A318C6"/>
                    </a:gs>
                    <a:gs pos="78000">
                      <a:srgbClr val="04B1F0"/>
                    </a:gs>
                    <a:gs pos="55000">
                      <a:srgbClr val="E103E9"/>
                    </a:gs>
                    <a:gs pos="32000">
                      <a:srgbClr val="00B1FF"/>
                    </a:gs>
                    <a:gs pos="100000">
                      <a:srgbClr val="A318C6"/>
                    </a:gs>
                  </a:gsLst>
                  <a:lin ang="0" scaled="0"/>
                </a:gradFill>
                <a:latin typeface="方正粗黑宋简体" panose="02000000000000000000" charset="-122"/>
                <a:ea typeface="方正粗黑宋简体" panose="02000000000000000000" charset="-122"/>
                <a:cs typeface="方正粗黑宋简体" panose="02000000000000000000" charset="-122"/>
              </a:rPr>
              <a:t>1.</a:t>
            </a:r>
            <a:r>
              <a:rPr lang="zh-CN" altLang="en-US" sz="1800">
                <a:gradFill>
                  <a:gsLst>
                    <a:gs pos="0">
                      <a:srgbClr val="A318C6"/>
                    </a:gs>
                    <a:gs pos="78000">
                      <a:srgbClr val="04B1F0"/>
                    </a:gs>
                    <a:gs pos="55000">
                      <a:srgbClr val="E103E9"/>
                    </a:gs>
                    <a:gs pos="32000">
                      <a:srgbClr val="00B1FF"/>
                    </a:gs>
                    <a:gs pos="100000">
                      <a:srgbClr val="A318C6"/>
                    </a:gs>
                  </a:gsLst>
                  <a:lin ang="0" scaled="0"/>
                </a:gradFill>
                <a:latin typeface="方正粗黑宋简体" panose="02000000000000000000" charset="-122"/>
                <a:ea typeface="方正粗黑宋简体" panose="02000000000000000000" charset="-122"/>
                <a:cs typeface="方正粗黑宋简体" panose="02000000000000000000" charset="-122"/>
              </a:rPr>
              <a:t>自我介绍</a:t>
            </a:r>
            <a:endParaRPr lang="zh-CN" altLang="en-US" sz="1800">
              <a:gradFill>
                <a:gsLst>
                  <a:gs pos="0">
                    <a:srgbClr val="A318C6"/>
                  </a:gs>
                  <a:gs pos="78000">
                    <a:srgbClr val="04B1F0"/>
                  </a:gs>
                  <a:gs pos="55000">
                    <a:srgbClr val="E103E9"/>
                  </a:gs>
                  <a:gs pos="32000">
                    <a:srgbClr val="00B1FF"/>
                  </a:gs>
                  <a:gs pos="100000">
                    <a:srgbClr val="A318C6"/>
                  </a:gs>
                </a:gsLst>
                <a:lin ang="0" scaled="0"/>
              </a:gradFill>
              <a:latin typeface="方正粗黑宋简体" panose="02000000000000000000" charset="-122"/>
              <a:ea typeface="方正粗黑宋简体" panose="02000000000000000000" charset="-122"/>
              <a:cs typeface="方正粗黑宋简体" panose="02000000000000000000" charset="-122"/>
            </a:endParaRPr>
          </a:p>
          <a:p>
            <a:r>
              <a:rPr lang="en-US" altLang="zh-CN" sz="1600">
                <a:latin typeface="方正粗黑宋简体" panose="02000000000000000000" charset="-122"/>
                <a:ea typeface="方正粗黑宋简体" panose="02000000000000000000" charset="-122"/>
                <a:cs typeface="方正粗黑宋简体" panose="02000000000000000000" charset="-122"/>
              </a:rPr>
              <a:t>2018</a:t>
            </a:r>
            <a:r>
              <a:rPr lang="zh-CN" altLang="en-US" sz="1600">
                <a:latin typeface="方正粗黑宋简体" panose="02000000000000000000" charset="-122"/>
                <a:ea typeface="方正粗黑宋简体" panose="02000000000000000000" charset="-122"/>
                <a:cs typeface="方正粗黑宋简体" panose="02000000000000000000" charset="-122"/>
              </a:rPr>
              <a:t>年</a:t>
            </a:r>
            <a:r>
              <a:rPr lang="en-US" altLang="zh-CN" sz="1600">
                <a:latin typeface="方正粗黑宋简体" panose="02000000000000000000" charset="-122"/>
                <a:ea typeface="方正粗黑宋简体" panose="02000000000000000000" charset="-122"/>
                <a:cs typeface="方正粗黑宋简体" panose="02000000000000000000" charset="-122"/>
              </a:rPr>
              <a:t>9</a:t>
            </a:r>
            <a:r>
              <a:rPr lang="zh-CN" altLang="en-US" sz="1600">
                <a:latin typeface="方正粗黑宋简体" panose="02000000000000000000" charset="-122"/>
                <a:ea typeface="方正粗黑宋简体" panose="02000000000000000000" charset="-122"/>
                <a:cs typeface="方正粗黑宋简体" panose="02000000000000000000" charset="-122"/>
              </a:rPr>
              <a:t>月：加入花粉俱乐部</a:t>
            </a:r>
            <a:endParaRPr lang="zh-CN" altLang="en-US" sz="1600">
              <a:latin typeface="方正粗黑宋简体" panose="02000000000000000000" charset="-122"/>
              <a:ea typeface="方正粗黑宋简体" panose="02000000000000000000" charset="-122"/>
              <a:cs typeface="方正粗黑宋简体" panose="02000000000000000000" charset="-122"/>
            </a:endParaRPr>
          </a:p>
          <a:p>
            <a:r>
              <a:rPr lang="en-US" altLang="zh-CN" sz="1600">
                <a:latin typeface="方正粗黑宋简体" panose="02000000000000000000" charset="-122"/>
                <a:ea typeface="方正粗黑宋简体" panose="02000000000000000000" charset="-122"/>
                <a:cs typeface="方正粗黑宋简体" panose="02000000000000000000" charset="-122"/>
              </a:rPr>
              <a:t>2018.09-2020.7</a:t>
            </a:r>
            <a:r>
              <a:rPr lang="zh-CN" altLang="en-US" sz="1600">
                <a:latin typeface="方正粗黑宋简体" panose="02000000000000000000" charset="-122"/>
                <a:ea typeface="方正粗黑宋简体" panose="02000000000000000000" charset="-122"/>
                <a:cs typeface="方正粗黑宋简体" panose="02000000000000000000" charset="-122"/>
              </a:rPr>
              <a:t>：营销部委员</a:t>
            </a:r>
            <a:endParaRPr lang="zh-CN" altLang="en-US" sz="1600">
              <a:latin typeface="方正粗黑宋简体" panose="02000000000000000000" charset="-122"/>
              <a:ea typeface="方正粗黑宋简体" panose="02000000000000000000" charset="-122"/>
              <a:cs typeface="方正粗黑宋简体" panose="02000000000000000000" charset="-122"/>
            </a:endParaRPr>
          </a:p>
          <a:p>
            <a:r>
              <a:rPr lang="zh-CN" altLang="en-US"/>
              <a:t>策划并参与多次校园活动，在任期间官微涨粉</a:t>
            </a:r>
            <a:r>
              <a:rPr lang="en-US" altLang="zh-CN"/>
              <a:t>9k+</a:t>
            </a:r>
            <a:r>
              <a:rPr lang="zh-CN" altLang="en-US"/>
              <a:t>，校内合作社团达十余</a:t>
            </a:r>
            <a:r>
              <a:rPr lang="zh-CN" altLang="en-US"/>
              <a:t>个</a:t>
            </a:r>
            <a:endParaRPr lang="zh-CN" altLang="en-US"/>
          </a:p>
          <a:p>
            <a:pPr algn="l">
              <a:buClrTx/>
              <a:buSzTx/>
              <a:buNone/>
              <a:tabLst>
                <a:tab pos="1208405" algn="ctr"/>
              </a:tabLst>
            </a:pPr>
            <a:r>
              <a:rPr lang="zh-CN" altLang="en-US" sz="1600">
                <a:latin typeface="方正粗黑宋简体" panose="02000000000000000000" charset="-122"/>
                <a:ea typeface="方正粗黑宋简体" panose="02000000000000000000" charset="-122"/>
                <a:cs typeface="方正粗黑宋简体" panose="02000000000000000000" charset="-122"/>
              </a:rPr>
              <a:t>2020.3-至今：神机营负责人</a:t>
            </a:r>
            <a:endParaRPr lang="zh-CN" altLang="en-US" sz="1600">
              <a:latin typeface="方正粗黑宋简体" panose="02000000000000000000" charset="-122"/>
              <a:ea typeface="方正粗黑宋简体" panose="02000000000000000000" charset="-122"/>
              <a:cs typeface="方正粗黑宋简体" panose="02000000000000000000" charset="-122"/>
            </a:endParaRPr>
          </a:p>
          <a:p>
            <a:pPr algn="l">
              <a:buClrTx/>
              <a:buSzTx/>
              <a:buNone/>
              <a:tabLst>
                <a:tab pos="1208405" algn="ctr"/>
              </a:tabLst>
            </a:pPr>
            <a:r>
              <a:rPr lang="zh-CN" altLang="en-US"/>
              <a:t>在校成立神机营，在任期间社团成员参与率逐步提高</a:t>
            </a:r>
            <a:endParaRPr lang="zh-CN" altLang="en-US"/>
          </a:p>
          <a:p>
            <a:pPr algn="l">
              <a:buClrTx/>
              <a:buSzTx/>
              <a:buNone/>
              <a:tabLst>
                <a:tab pos="1208405" algn="ctr"/>
              </a:tabLst>
            </a:pPr>
            <a:r>
              <a:rPr lang="zh-CN" altLang="en-US" sz="1600">
                <a:latin typeface="方正粗黑宋简体" panose="02000000000000000000" charset="-122"/>
                <a:ea typeface="方正粗黑宋简体" panose="02000000000000000000" charset="-122"/>
                <a:cs typeface="方正粗黑宋简体" panose="02000000000000000000" charset="-122"/>
              </a:rPr>
              <a:t>2020.7-至今：俱乐部负责人</a:t>
            </a:r>
            <a:endParaRPr lang="zh-CN" altLang="en-US" sz="1600">
              <a:latin typeface="方正粗黑宋简体" panose="02000000000000000000" charset="-122"/>
              <a:ea typeface="方正粗黑宋简体" panose="02000000000000000000" charset="-122"/>
              <a:cs typeface="方正粗黑宋简体" panose="02000000000000000000" charset="-122"/>
            </a:endParaRPr>
          </a:p>
          <a:p>
            <a:pPr algn="l">
              <a:buClrTx/>
              <a:buSzTx/>
              <a:buNone/>
              <a:tabLst>
                <a:tab pos="1208405" algn="ctr"/>
              </a:tabLst>
            </a:pPr>
            <a:r>
              <a:rPr lang="zh-CN" altLang="en-US">
                <a:sym typeface="+mn-ea"/>
              </a:rPr>
              <a:t>在任期间逐步使社团定位由单一的拍照摄影转变为内容更丰富的兴趣</a:t>
            </a:r>
            <a:r>
              <a:rPr lang="zh-CN" altLang="en-US">
                <a:sym typeface="+mn-ea"/>
              </a:rPr>
              <a:t>类型社团。</a:t>
            </a:r>
            <a:endParaRPr lang="zh-CN" altLang="en-US">
              <a:latin typeface="方正粗黑宋简体" panose="02000000000000000000" charset="-122"/>
              <a:ea typeface="方正粗黑宋简体" panose="02000000000000000000" charset="-122"/>
              <a:cs typeface="方正粗黑宋简体" panose="02000000000000000000" charset="-122"/>
            </a:endParaRPr>
          </a:p>
        </p:txBody>
      </p:sp>
      <p:pic>
        <p:nvPicPr>
          <p:cNvPr id="4" name="图片 3" descr="微信图片_20210402203405"/>
          <p:cNvPicPr>
            <a:picLocks noChangeAspect="1"/>
          </p:cNvPicPr>
          <p:nvPr/>
        </p:nvPicPr>
        <p:blipFill>
          <a:blip r:embed="rId1"/>
          <a:stretch>
            <a:fillRect/>
          </a:stretch>
        </p:blipFill>
        <p:spPr>
          <a:xfrm>
            <a:off x="8114030" y="1150620"/>
            <a:ext cx="1566545" cy="1566545"/>
          </a:xfrm>
          <a:prstGeom prst="rect">
            <a:avLst/>
          </a:prstGeom>
          <a:ln>
            <a:noFill/>
          </a:ln>
        </p:spPr>
      </p:pic>
      <p:sp>
        <p:nvSpPr>
          <p:cNvPr id="5" name="文本框 4"/>
          <p:cNvSpPr txBox="1"/>
          <p:nvPr/>
        </p:nvSpPr>
        <p:spPr>
          <a:xfrm>
            <a:off x="572135" y="3154045"/>
            <a:ext cx="8564880" cy="3046095"/>
          </a:xfrm>
          <a:prstGeom prst="rect">
            <a:avLst/>
          </a:prstGeom>
          <a:noFill/>
        </p:spPr>
        <p:txBody>
          <a:bodyPr wrap="square" rtlCol="0">
            <a:spAutoFit/>
          </a:bodyPr>
          <a:p>
            <a:pPr marL="12065" algn="l">
              <a:spcBef>
                <a:spcPts val="0"/>
              </a:spcBef>
              <a:buClrTx/>
              <a:buSzTx/>
              <a:buFontTx/>
              <a:tabLst>
                <a:tab pos="1208405" algn="ctr"/>
              </a:tabLst>
            </a:pPr>
            <a:r>
              <a:rPr lang="en-US" altLang="zh-CN" spc="250">
                <a:gradFill>
                  <a:gsLst>
                    <a:gs pos="0">
                      <a:srgbClr val="A318C6"/>
                    </a:gs>
                    <a:gs pos="78000">
                      <a:srgbClr val="04B1F0"/>
                    </a:gs>
                    <a:gs pos="55000">
                      <a:srgbClr val="E103E9"/>
                    </a:gs>
                    <a:gs pos="32000">
                      <a:srgbClr val="00B1FF"/>
                    </a:gs>
                    <a:gs pos="100000">
                      <a:srgbClr val="A318C6"/>
                    </a:gs>
                  </a:gsLst>
                  <a:lin ang="0" scaled="0"/>
                </a:gradFill>
                <a:latin typeface="方正粗黑宋简体" panose="02000000000000000000" charset="-122"/>
                <a:ea typeface="方正粗黑宋简体" panose="02000000000000000000" charset="-122"/>
                <a:cs typeface="方正粗黑宋简体" panose="02000000000000000000" charset="-122"/>
              </a:rPr>
              <a:t>2.个人竞争优势</a:t>
            </a:r>
            <a:endParaRPr lang="en-US" altLang="zh-CN" spc="250">
              <a:gradFill>
                <a:gsLst>
                  <a:gs pos="0">
                    <a:srgbClr val="A318C6"/>
                  </a:gs>
                  <a:gs pos="78000">
                    <a:srgbClr val="04B1F0"/>
                  </a:gs>
                  <a:gs pos="55000">
                    <a:srgbClr val="E103E9"/>
                  </a:gs>
                  <a:gs pos="32000">
                    <a:srgbClr val="00B1FF"/>
                  </a:gs>
                  <a:gs pos="100000">
                    <a:srgbClr val="A318C6"/>
                  </a:gs>
                </a:gsLst>
                <a:lin ang="0" scaled="0"/>
              </a:gradFill>
              <a:latin typeface="方正粗黑宋简体" panose="02000000000000000000" charset="-122"/>
              <a:ea typeface="方正粗黑宋简体" panose="02000000000000000000" charset="-122"/>
              <a:cs typeface="方正粗黑宋简体" panose="02000000000000000000" charset="-122"/>
            </a:endParaRPr>
          </a:p>
          <a:p>
            <a:pPr marL="12065" algn="l">
              <a:spcBef>
                <a:spcPts val="0"/>
              </a:spcBef>
              <a:buClrTx/>
              <a:buSzTx/>
              <a:buNone/>
              <a:tabLst>
                <a:tab pos="1208405" algn="ctr"/>
              </a:tabLst>
            </a:pPr>
            <a:r>
              <a:rPr lang="zh-CN" altLang="en-US" sz="1600" spc="250">
                <a:latin typeface="方正粗黑宋简体" panose="02000000000000000000" charset="-122"/>
                <a:ea typeface="方正粗黑宋简体" panose="02000000000000000000" charset="-122"/>
                <a:cs typeface="方正粗黑宋简体" panose="02000000000000000000" charset="-122"/>
              </a:rPr>
              <a:t>品牌认识：</a:t>
            </a:r>
            <a:endParaRPr lang="zh-CN" altLang="en-US" sz="1600" spc="250">
              <a:latin typeface="方正粗黑宋简体" panose="02000000000000000000" charset="-122"/>
              <a:ea typeface="方正粗黑宋简体" panose="02000000000000000000" charset="-122"/>
              <a:cs typeface="方正粗黑宋简体" panose="02000000000000000000" charset="-122"/>
            </a:endParaRPr>
          </a:p>
          <a:p>
            <a:pPr marL="285750" indent="-285750">
              <a:buFont typeface="Arial" panose="020B0604020202020204" pitchFamily="34" charset="0"/>
              <a:buChar char="•"/>
            </a:pPr>
            <a:r>
              <a:rPr lang="zh-CN" altLang="en-US" sz="1400" spc="250">
                <a:latin typeface="微软雅黑" panose="020B0503020204020204" charset="-122"/>
                <a:ea typeface="微软雅黑" panose="020B0503020204020204" charset="-122"/>
                <a:cs typeface="Arial" panose="020B0604020202020204" pitchFamily="34" charset="0"/>
              </a:rPr>
              <a:t>面向年轻人</a:t>
            </a:r>
            <a:endParaRPr lang="zh-CN" altLang="en-US" sz="1400" spc="250">
              <a:latin typeface="微软雅黑" panose="020B0503020204020204" charset="-122"/>
              <a:ea typeface="微软雅黑" panose="020B0503020204020204" charset="-122"/>
              <a:cs typeface="Arial" panose="020B0604020202020204" pitchFamily="34" charset="0"/>
            </a:endParaRPr>
          </a:p>
          <a:p>
            <a:pPr marL="285750" indent="-285750">
              <a:buFont typeface="Arial" panose="020B0604020202020204" pitchFamily="34" charset="0"/>
              <a:buChar char="•"/>
            </a:pPr>
            <a:r>
              <a:rPr lang="zh-CN" altLang="en-US" sz="1400" spc="250">
                <a:latin typeface="微软雅黑" panose="020B0503020204020204" charset="-122"/>
                <a:ea typeface="微软雅黑" panose="020B0503020204020204" charset="-122"/>
                <a:cs typeface="Arial" panose="020B0604020202020204" pitchFamily="34" charset="0"/>
              </a:rPr>
              <a:t>潮流黑科技</a:t>
            </a:r>
            <a:endParaRPr lang="zh-CN" altLang="en-US" sz="1400" spc="250">
              <a:latin typeface="微软雅黑" panose="020B0503020204020204" charset="-122"/>
              <a:ea typeface="微软雅黑" panose="020B0503020204020204" charset="-122"/>
              <a:cs typeface="Arial" panose="020B0604020202020204" pitchFamily="34" charset="0"/>
            </a:endParaRPr>
          </a:p>
          <a:p>
            <a:pPr marL="285750" indent="-285750"/>
            <a:r>
              <a:rPr lang="zh-CN" altLang="en-US" sz="1600" spc="250">
                <a:latin typeface="方正粗黑宋简体" panose="02000000000000000000" charset="-122"/>
                <a:ea typeface="方正粗黑宋简体" panose="02000000000000000000" charset="-122"/>
                <a:cs typeface="方正粗黑宋简体" panose="02000000000000000000" charset="-122"/>
              </a:rPr>
              <a:t>花粉认识：</a:t>
            </a:r>
            <a:endParaRPr lang="zh-CN" altLang="en-US" sz="1600" spc="250">
              <a:latin typeface="方正粗黑宋简体" panose="02000000000000000000" charset="-122"/>
              <a:ea typeface="方正粗黑宋简体" panose="02000000000000000000" charset="-122"/>
              <a:cs typeface="方正粗黑宋简体" panose="02000000000000000000" charset="-122"/>
            </a:endParaRPr>
          </a:p>
          <a:p>
            <a:pPr marL="285750" indent="-285750">
              <a:buFont typeface="Arial" panose="020B0604020202020204" pitchFamily="34" charset="0"/>
              <a:buChar char="•"/>
            </a:pPr>
            <a:r>
              <a:rPr lang="zh-CN" altLang="en-US" sz="1400" spc="250">
                <a:latin typeface="微软雅黑" panose="020B0503020204020204" charset="-122"/>
                <a:ea typeface="微软雅黑" panose="020B0503020204020204" charset="-122"/>
                <a:cs typeface="Arial" panose="020B0604020202020204" pitchFamily="34" charset="0"/>
              </a:rPr>
              <a:t>年轻活力高颜值</a:t>
            </a:r>
            <a:endParaRPr lang="zh-CN" altLang="en-US" sz="1400" spc="250">
              <a:latin typeface="微软雅黑" panose="020B0503020204020204" charset="-122"/>
              <a:ea typeface="微软雅黑" panose="020B0503020204020204" charset="-122"/>
              <a:cs typeface="Arial" panose="020B0604020202020204" pitchFamily="34" charset="0"/>
            </a:endParaRPr>
          </a:p>
          <a:p>
            <a:pPr marL="285750" indent="-285750">
              <a:buFont typeface="Arial" panose="020B0604020202020204" pitchFamily="34" charset="0"/>
              <a:buChar char="•"/>
            </a:pPr>
            <a:r>
              <a:rPr lang="zh-CN" altLang="en-US" sz="1400" spc="250">
                <a:latin typeface="微软雅黑" panose="020B0503020204020204" charset="-122"/>
                <a:ea typeface="微软雅黑" panose="020B0503020204020204" charset="-122"/>
                <a:cs typeface="Arial" panose="020B0604020202020204" pitchFamily="34" charset="0"/>
              </a:rPr>
              <a:t>活动多样</a:t>
            </a:r>
            <a:endParaRPr lang="zh-CN" altLang="en-US" sz="1400" spc="250">
              <a:latin typeface="微软雅黑" panose="020B0503020204020204" charset="-122"/>
              <a:ea typeface="微软雅黑" panose="020B0503020204020204" charset="-122"/>
              <a:cs typeface="Arial" panose="020B0604020202020204" pitchFamily="34" charset="0"/>
            </a:endParaRPr>
          </a:p>
          <a:p>
            <a:pPr marL="285750" indent="-285750">
              <a:buFont typeface="Arial" panose="020B0604020202020204" pitchFamily="34" charset="0"/>
              <a:buChar char="•"/>
            </a:pPr>
            <a:r>
              <a:rPr lang="zh-CN" altLang="en-US" sz="1400" spc="250">
                <a:latin typeface="微软雅黑" panose="020B0503020204020204" charset="-122"/>
                <a:ea typeface="微软雅黑" panose="020B0503020204020204" charset="-122"/>
                <a:cs typeface="Arial" panose="020B0604020202020204" pitchFamily="34" charset="0"/>
              </a:rPr>
              <a:t>生活充满</a:t>
            </a:r>
            <a:r>
              <a:rPr lang="zh-CN" altLang="en-US" sz="1400" spc="250">
                <a:latin typeface="微软雅黑" panose="020B0503020204020204" charset="-122"/>
                <a:ea typeface="微软雅黑" panose="020B0503020204020204" charset="-122"/>
                <a:cs typeface="Arial" panose="020B0604020202020204" pitchFamily="34" charset="0"/>
              </a:rPr>
              <a:t>创意</a:t>
            </a:r>
            <a:endParaRPr lang="zh-CN" altLang="en-US" sz="1400" spc="250">
              <a:latin typeface="微软雅黑" panose="020B0503020204020204" charset="-122"/>
              <a:ea typeface="微软雅黑" panose="020B0503020204020204" charset="-122"/>
              <a:cs typeface="Arial" panose="020B0604020202020204" pitchFamily="34" charset="0"/>
            </a:endParaRPr>
          </a:p>
          <a:p>
            <a:pPr indent="0">
              <a:buNone/>
            </a:pPr>
            <a:r>
              <a:rPr lang="zh-CN" altLang="en-US" sz="1600" spc="250">
                <a:latin typeface="方正粗黑宋简体" panose="02000000000000000000" charset="-122"/>
                <a:ea typeface="方正粗黑宋简体" panose="02000000000000000000" charset="-122"/>
                <a:cs typeface="方正粗黑宋简体" panose="02000000000000000000" charset="-122"/>
              </a:rPr>
              <a:t>个人认识：</a:t>
            </a:r>
            <a:endParaRPr lang="zh-CN" altLang="en-US" sz="1600" spc="250">
              <a:latin typeface="方正粗黑宋简体" panose="02000000000000000000" charset="-122"/>
              <a:ea typeface="方正粗黑宋简体" panose="02000000000000000000" charset="-122"/>
              <a:cs typeface="方正粗黑宋简体" panose="02000000000000000000" charset="-122"/>
            </a:endParaRPr>
          </a:p>
          <a:p>
            <a:pPr marL="285750" indent="-285750" algn="l">
              <a:buClrTx/>
              <a:buSzTx/>
              <a:buFont typeface="Arial" panose="020B0604020202020204" pitchFamily="34" charset="0"/>
              <a:buChar char="•"/>
            </a:pPr>
            <a:r>
              <a:rPr lang="zh-CN" altLang="en-US" sz="1400" spc="250">
                <a:latin typeface="微软雅黑" panose="020B0503020204020204" charset="-122"/>
                <a:ea typeface="微软雅黑" panose="020B0503020204020204" charset="-122"/>
                <a:cs typeface="Arial" panose="020B0604020202020204" pitchFamily="34" charset="0"/>
              </a:rPr>
              <a:t>具有丰富的活动策划经验，多次策划举行校园自发活动</a:t>
            </a:r>
            <a:endParaRPr lang="zh-CN" altLang="en-US" sz="1400" spc="250">
              <a:latin typeface="微软雅黑" panose="020B0503020204020204" charset="-122"/>
              <a:ea typeface="微软雅黑" panose="020B0503020204020204" charset="-122"/>
              <a:cs typeface="Arial" panose="020B0604020202020204" pitchFamily="34" charset="0"/>
            </a:endParaRPr>
          </a:p>
          <a:p>
            <a:pPr marL="285750" indent="-285750" algn="l">
              <a:buClrTx/>
              <a:buSzTx/>
              <a:buFont typeface="Arial" panose="020B0604020202020204" pitchFamily="34" charset="0"/>
              <a:buChar char="•"/>
            </a:pPr>
            <a:r>
              <a:rPr lang="zh-CN" altLang="en-US" sz="1400" spc="250">
                <a:latin typeface="微软雅黑" panose="020B0503020204020204" charset="-122"/>
                <a:ea typeface="微软雅黑" panose="020B0503020204020204" charset="-122"/>
                <a:cs typeface="Arial" panose="020B0604020202020204" pitchFamily="34" charset="0"/>
              </a:rPr>
              <a:t>为头条学院、青媒计划等活动优秀成员，对潮流热点感知力强</a:t>
            </a:r>
            <a:endParaRPr lang="zh-CN" altLang="en-US" sz="1400" spc="250">
              <a:latin typeface="微软雅黑" panose="020B0503020204020204" charset="-122"/>
              <a:ea typeface="微软雅黑" panose="020B0503020204020204" charset="-122"/>
              <a:cs typeface="Arial" panose="020B0604020202020204" pitchFamily="34" charset="0"/>
            </a:endParaRPr>
          </a:p>
          <a:p>
            <a:pPr marL="285750" indent="-285750" algn="l">
              <a:buClrTx/>
              <a:buSzTx/>
              <a:buFont typeface="Arial" panose="020B0604020202020204" pitchFamily="34" charset="0"/>
              <a:buChar char="•"/>
            </a:pPr>
            <a:r>
              <a:rPr lang="zh-CN" altLang="en-US" sz="1400" spc="250">
                <a:latin typeface="微软雅黑" panose="020B0503020204020204" charset="-122"/>
                <a:ea typeface="微软雅黑" panose="020B0503020204020204" charset="-122"/>
                <a:cs typeface="Arial" panose="020B0604020202020204" pitchFamily="34" charset="0"/>
              </a:rPr>
              <a:t>曾运营微博自媒体半年，共涨粉3w+，熟悉网络运营扩大俱乐部影响力</a:t>
            </a:r>
            <a:endParaRPr lang="zh-CN" altLang="en-US" sz="1400" spc="250">
              <a:latin typeface="微软雅黑" panose="020B0503020204020204" charset="-122"/>
              <a:ea typeface="微软雅黑" panose="020B0503020204020204" charset="-122"/>
              <a:cs typeface="Arial" panose="020B0604020202020204" pitchFamily="34" charset="0"/>
            </a:endParaRPr>
          </a:p>
          <a:p>
            <a:pPr marL="285750" indent="-285750" algn="l">
              <a:buClrTx/>
              <a:buSzTx/>
              <a:buFont typeface="Arial" panose="020B0604020202020204" pitchFamily="34" charset="0"/>
              <a:buChar char="•"/>
            </a:pPr>
            <a:r>
              <a:rPr lang="zh-CN" altLang="en-US" sz="1400" spc="250">
                <a:latin typeface="微软雅黑" panose="020B0503020204020204" charset="-122"/>
                <a:ea typeface="微软雅黑" panose="020B0503020204020204" charset="-122"/>
                <a:cs typeface="Arial" panose="020B0604020202020204" pitchFamily="34" charset="0"/>
              </a:rPr>
              <a:t>性格热情、有责任心，有很强的组织能力与团队协作精神</a:t>
            </a:r>
            <a:endParaRPr lang="zh-CN" altLang="en-US" sz="1400" spc="250">
              <a:latin typeface="微软雅黑" panose="020B0503020204020204" charset="-122"/>
              <a:ea typeface="微软雅黑" panose="020B0503020204020204" charset="-122"/>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副标题 1"/>
          <p:cNvSpPr>
            <a:spLocks noGrp="1"/>
          </p:cNvSpPr>
          <p:nvPr>
            <p:ph type="subTitle" idx="1"/>
          </p:nvPr>
        </p:nvSpPr>
        <p:spPr>
          <a:noFill/>
        </p:spPr>
        <p:txBody>
          <a:bodyPr/>
          <a:lstStyle/>
          <a:p>
            <a:r>
              <a:rPr lang="zh-CN" altLang="en-US">
                <a:gradFill>
                  <a:gsLst>
                    <a:gs pos="0">
                      <a:srgbClr val="A318C6"/>
                    </a:gs>
                    <a:gs pos="78000">
                      <a:srgbClr val="04B1F0"/>
                    </a:gs>
                    <a:gs pos="55000">
                      <a:srgbClr val="E103E9"/>
                    </a:gs>
                    <a:gs pos="32000">
                      <a:srgbClr val="00B1FF"/>
                    </a:gs>
                    <a:gs pos="100000">
                      <a:srgbClr val="A318C6"/>
                    </a:gs>
                  </a:gsLst>
                  <a:lin ang="0" scaled="0"/>
                </a:gradFill>
              </a:rPr>
              <a:t>二、片区</a:t>
            </a:r>
            <a:r>
              <a:rPr lang="zh-CN" altLang="en-US">
                <a:gradFill>
                  <a:gsLst>
                    <a:gs pos="0">
                      <a:srgbClr val="A318C6"/>
                    </a:gs>
                    <a:gs pos="78000">
                      <a:srgbClr val="04B1F0"/>
                    </a:gs>
                    <a:gs pos="55000">
                      <a:srgbClr val="E103E9"/>
                    </a:gs>
                    <a:gs pos="32000">
                      <a:srgbClr val="00B1FF"/>
                    </a:gs>
                    <a:gs pos="100000">
                      <a:srgbClr val="A318C6"/>
                    </a:gs>
                  </a:gsLst>
                  <a:lin ang="0" scaled="0"/>
                </a:gradFill>
              </a:rPr>
              <a:t>规划</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p:txBody>
      </p:sp>
      <p:sp>
        <p:nvSpPr>
          <p:cNvPr id="6" name="内容占位符 5"/>
          <p:cNvSpPr/>
          <p:nvPr>
            <p:ph idx="10"/>
          </p:nvPr>
        </p:nvSpPr>
        <p:spPr>
          <a:xfrm>
            <a:off x="572135" y="1150620"/>
            <a:ext cx="11047730" cy="316865"/>
          </a:xfrm>
        </p:spPr>
        <p:txBody>
          <a:bodyPr/>
          <a:p>
            <a:pPr algn="l">
              <a:buClrTx/>
              <a:buSzTx/>
              <a:tabLst>
                <a:tab pos="1208405" algn="ctr"/>
              </a:tabLst>
            </a:pPr>
            <a:r>
              <a:rPr lang="en-US" altLang="zh-CN" sz="1800">
                <a:gradFill>
                  <a:gsLst>
                    <a:gs pos="0">
                      <a:srgbClr val="A318C6"/>
                    </a:gs>
                    <a:gs pos="78000">
                      <a:srgbClr val="04B1F0"/>
                    </a:gs>
                    <a:gs pos="55000">
                      <a:srgbClr val="E103E9"/>
                    </a:gs>
                    <a:gs pos="32000">
                      <a:srgbClr val="00B1FF"/>
                    </a:gs>
                    <a:gs pos="100000">
                      <a:srgbClr val="A318C6"/>
                    </a:gs>
                  </a:gsLst>
                  <a:lin ang="0" scaled="0"/>
                </a:gradFill>
                <a:latin typeface="方正粗黑宋简体" panose="02000000000000000000" charset="-122"/>
                <a:ea typeface="方正粗黑宋简体" panose="02000000000000000000" charset="-122"/>
                <a:cs typeface="方正粗黑宋简体" panose="02000000000000000000" charset="-122"/>
              </a:rPr>
              <a:t>1.全年发展目标</a:t>
            </a:r>
            <a:endParaRPr lang="en-US" altLang="zh-CN" sz="1800">
              <a:gradFill>
                <a:gsLst>
                  <a:gs pos="0">
                    <a:srgbClr val="A318C6"/>
                  </a:gs>
                  <a:gs pos="78000">
                    <a:srgbClr val="04B1F0"/>
                  </a:gs>
                  <a:gs pos="55000">
                    <a:srgbClr val="E103E9"/>
                  </a:gs>
                  <a:gs pos="32000">
                    <a:srgbClr val="00B1FF"/>
                  </a:gs>
                  <a:gs pos="100000">
                    <a:srgbClr val="A318C6"/>
                  </a:gs>
                </a:gsLst>
                <a:lin ang="0" scaled="0"/>
              </a:gradFill>
              <a:latin typeface="方正粗黑宋简体" panose="02000000000000000000" charset="-122"/>
              <a:ea typeface="方正粗黑宋简体" panose="02000000000000000000" charset="-122"/>
              <a:cs typeface="方正粗黑宋简体" panose="02000000000000000000" charset="-122"/>
            </a:endParaRPr>
          </a:p>
          <a:p>
            <a:endParaRPr lang="zh-CN" altLang="en-US"/>
          </a:p>
        </p:txBody>
      </p:sp>
      <p:sp>
        <p:nvSpPr>
          <p:cNvPr id="7" name="文本框 6"/>
          <p:cNvSpPr txBox="1"/>
          <p:nvPr/>
        </p:nvSpPr>
        <p:spPr>
          <a:xfrm>
            <a:off x="546735" y="1731645"/>
            <a:ext cx="5029200" cy="3692525"/>
          </a:xfrm>
          <a:prstGeom prst="rect">
            <a:avLst/>
          </a:prstGeom>
          <a:noFill/>
        </p:spPr>
        <p:txBody>
          <a:bodyPr wrap="square" rtlCol="0">
            <a:spAutoFit/>
          </a:bodyPr>
          <a:p>
            <a:r>
              <a:rPr lang="en-US" altLang="zh-CN">
                <a:gradFill>
                  <a:gsLst>
                    <a:gs pos="0">
                      <a:srgbClr val="A318C6"/>
                    </a:gs>
                    <a:gs pos="78000">
                      <a:srgbClr val="04B1F0"/>
                    </a:gs>
                    <a:gs pos="55000">
                      <a:srgbClr val="E103E9"/>
                    </a:gs>
                    <a:gs pos="32000">
                      <a:srgbClr val="00B1FF"/>
                    </a:gs>
                    <a:gs pos="100000">
                      <a:srgbClr val="A318C6"/>
                    </a:gs>
                  </a:gsLst>
                  <a:lin ang="0" scaled="0"/>
                </a:gradFill>
              </a:rPr>
              <a:t>a.</a:t>
            </a:r>
            <a:r>
              <a:rPr lang="zh-CN" altLang="en-US">
                <a:gradFill>
                  <a:gsLst>
                    <a:gs pos="0">
                      <a:srgbClr val="A318C6"/>
                    </a:gs>
                    <a:gs pos="78000">
                      <a:srgbClr val="04B1F0"/>
                    </a:gs>
                    <a:gs pos="55000">
                      <a:srgbClr val="E103E9"/>
                    </a:gs>
                    <a:gs pos="32000">
                      <a:srgbClr val="00B1FF"/>
                    </a:gs>
                    <a:gs pos="100000">
                      <a:srgbClr val="A318C6"/>
                    </a:gs>
                  </a:gsLst>
                  <a:lin ang="0" scaled="0"/>
                </a:gradFill>
              </a:rPr>
              <a:t>片区高校发展目标</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a:p>
            <a:pPr marL="285750" indent="-285750" fontAlgn="auto">
              <a:lnSpc>
                <a:spcPct val="150000"/>
              </a:lnSpc>
              <a:buFont typeface="Arial" panose="020B0604020202020204" pitchFamily="34" charset="0"/>
              <a:buChar char="•"/>
            </a:pPr>
            <a:r>
              <a:rPr lang="zh-CN" altLang="en-US"/>
              <a:t>片区高校拓展数量</a:t>
            </a:r>
            <a:r>
              <a:rPr lang="en-US" altLang="zh-CN"/>
              <a:t>3</a:t>
            </a:r>
            <a:r>
              <a:rPr lang="zh-CN" altLang="en-US"/>
              <a:t>所，</a:t>
            </a:r>
            <a:r>
              <a:rPr lang="zh-CN" altLang="en-US" sz="1800"/>
              <a:t>主要以工科高校和艺术类院校为主，以便于</a:t>
            </a:r>
            <a:r>
              <a:rPr lang="zh-CN" altLang="en-US" sz="1800"/>
              <a:t>提高后期相关</a:t>
            </a:r>
            <a:r>
              <a:rPr lang="zh-CN" altLang="en-US" sz="1800"/>
              <a:t>类型活动的</a:t>
            </a:r>
            <a:r>
              <a:rPr lang="zh-CN" altLang="en-US" sz="1800"/>
              <a:t>参与度</a:t>
            </a:r>
            <a:endParaRPr lang="zh-CN" altLang="en-US" sz="1800"/>
          </a:p>
          <a:p>
            <a:pPr marL="285750" indent="-285750" fontAlgn="auto">
              <a:lnSpc>
                <a:spcPct val="150000"/>
              </a:lnSpc>
              <a:buFont typeface="Arial" panose="020B0604020202020204" pitchFamily="34" charset="0"/>
              <a:buChar char="•"/>
            </a:pPr>
            <a:r>
              <a:rPr lang="zh-CN" altLang="en-US"/>
              <a:t>官方活动举办数量为全年</a:t>
            </a:r>
            <a:r>
              <a:rPr lang="en-US" altLang="zh-CN"/>
              <a:t>4</a:t>
            </a:r>
            <a:r>
              <a:rPr lang="zh-CN" altLang="en-US"/>
              <a:t>次，其中包括开学季、神机营、猎鹰活动</a:t>
            </a:r>
            <a:r>
              <a:rPr lang="zh-CN" altLang="en-US"/>
              <a:t>等。</a:t>
            </a:r>
            <a:endParaRPr lang="zh-CN" altLang="en-US"/>
          </a:p>
          <a:p>
            <a:pPr marL="285750" indent="-285750" fontAlgn="auto">
              <a:lnSpc>
                <a:spcPct val="150000"/>
              </a:lnSpc>
              <a:buFont typeface="Arial" panose="020B0604020202020204" pitchFamily="34" charset="0"/>
              <a:buChar char="•"/>
            </a:pPr>
            <a:r>
              <a:rPr lang="zh-CN" altLang="en-US"/>
              <a:t>非官方活动举办数量为全年每校</a:t>
            </a:r>
            <a:r>
              <a:rPr lang="en-US" altLang="zh-CN"/>
              <a:t>6-7</a:t>
            </a:r>
            <a:r>
              <a:rPr lang="zh-CN" altLang="en-US"/>
              <a:t>次，内容与形式自由，以线上或线下的形式提高俱乐部在校园内的</a:t>
            </a:r>
            <a:r>
              <a:rPr lang="zh-CN" altLang="en-US"/>
              <a:t>曝光率。</a:t>
            </a:r>
            <a:endParaRPr lang="zh-CN" altLang="en-US"/>
          </a:p>
        </p:txBody>
      </p:sp>
      <p:sp>
        <p:nvSpPr>
          <p:cNvPr id="8" name="文本框 7"/>
          <p:cNvSpPr txBox="1"/>
          <p:nvPr/>
        </p:nvSpPr>
        <p:spPr>
          <a:xfrm>
            <a:off x="6228715" y="1731645"/>
            <a:ext cx="4768215" cy="1614805"/>
          </a:xfrm>
          <a:prstGeom prst="rect">
            <a:avLst/>
          </a:prstGeom>
          <a:noFill/>
        </p:spPr>
        <p:txBody>
          <a:bodyPr wrap="square" rtlCol="0">
            <a:spAutoFit/>
          </a:bodyPr>
          <a:p>
            <a:r>
              <a:rPr lang="en-US" altLang="zh-CN">
                <a:gradFill>
                  <a:gsLst>
                    <a:gs pos="0">
                      <a:srgbClr val="A318C6"/>
                    </a:gs>
                    <a:gs pos="78000">
                      <a:srgbClr val="04B1F0"/>
                    </a:gs>
                    <a:gs pos="55000">
                      <a:srgbClr val="E103E9"/>
                    </a:gs>
                    <a:gs pos="32000">
                      <a:srgbClr val="00B1FF"/>
                    </a:gs>
                    <a:gs pos="100000">
                      <a:srgbClr val="A318C6"/>
                    </a:gs>
                  </a:gsLst>
                  <a:lin ang="0" scaled="0"/>
                </a:gradFill>
              </a:rPr>
              <a:t>b.</a:t>
            </a:r>
            <a:r>
              <a:rPr lang="zh-CN" altLang="en-US">
                <a:gradFill>
                  <a:gsLst>
                    <a:gs pos="0">
                      <a:srgbClr val="A318C6"/>
                    </a:gs>
                    <a:gs pos="78000">
                      <a:srgbClr val="04B1F0"/>
                    </a:gs>
                    <a:gs pos="55000">
                      <a:srgbClr val="E103E9"/>
                    </a:gs>
                    <a:gs pos="32000">
                      <a:srgbClr val="00B1FF"/>
                    </a:gs>
                    <a:gs pos="100000">
                      <a:srgbClr val="A318C6"/>
                    </a:gs>
                  </a:gsLst>
                  <a:lin ang="0" scaled="0"/>
                </a:gradFill>
              </a:rPr>
              <a:t>片区传播目标</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a:p>
            <a:pPr marL="285750" indent="-285750" fontAlgn="auto">
              <a:lnSpc>
                <a:spcPct val="150000"/>
              </a:lnSpc>
              <a:buFont typeface="Arial" panose="020B0604020202020204" pitchFamily="34" charset="0"/>
              <a:buChar char="•"/>
            </a:pPr>
            <a:r>
              <a:rPr lang="zh-CN" altLang="en-US"/>
              <a:t>线下活动曝光量达到</a:t>
            </a:r>
            <a:r>
              <a:rPr lang="en-US" altLang="zh-CN"/>
              <a:t>2w+</a:t>
            </a:r>
            <a:endParaRPr lang="en-US" altLang="zh-CN"/>
          </a:p>
          <a:p>
            <a:pPr marL="285750" indent="-285750" fontAlgn="auto">
              <a:lnSpc>
                <a:spcPct val="150000"/>
              </a:lnSpc>
              <a:buFont typeface="Arial" panose="020B0604020202020204" pitchFamily="34" charset="0"/>
              <a:buChar char="•"/>
            </a:pPr>
            <a:r>
              <a:rPr lang="zh-CN" altLang="en-US"/>
              <a:t>线上内容发布数量达到</a:t>
            </a:r>
            <a:r>
              <a:rPr lang="en-US" altLang="zh-CN"/>
              <a:t>300+</a:t>
            </a:r>
            <a:endParaRPr lang="en-US" altLang="zh-CN"/>
          </a:p>
          <a:p>
            <a:pPr marL="285750" indent="-285750" fontAlgn="auto">
              <a:lnSpc>
                <a:spcPct val="150000"/>
              </a:lnSpc>
              <a:buFont typeface="Arial" panose="020B0604020202020204" pitchFamily="34" charset="0"/>
              <a:buChar char="•"/>
            </a:pPr>
            <a:r>
              <a:rPr lang="zh-CN" altLang="en-US"/>
              <a:t>增粉数量</a:t>
            </a:r>
            <a:r>
              <a:rPr lang="en-US" altLang="zh-CN"/>
              <a:t>5</a:t>
            </a:r>
            <a:r>
              <a:rPr lang="en-US" altLang="zh-CN"/>
              <a:t>k+</a:t>
            </a:r>
            <a:endParaRPr lang="en-US" altLang="zh-CN"/>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副标题 1"/>
          <p:cNvSpPr>
            <a:spLocks noGrp="1"/>
          </p:cNvSpPr>
          <p:nvPr>
            <p:ph type="subTitle" idx="1"/>
          </p:nvPr>
        </p:nvSpPr>
        <p:spPr>
          <a:noFill/>
        </p:spPr>
        <p:txBody>
          <a:bodyPr/>
          <a:lstStyle/>
          <a:p>
            <a:r>
              <a:rPr lang="zh-CN" altLang="en-US">
                <a:gradFill>
                  <a:gsLst>
                    <a:gs pos="0">
                      <a:srgbClr val="A318C6"/>
                    </a:gs>
                    <a:gs pos="78000">
                      <a:srgbClr val="04B1F0"/>
                    </a:gs>
                    <a:gs pos="55000">
                      <a:srgbClr val="E103E9"/>
                    </a:gs>
                    <a:gs pos="32000">
                      <a:srgbClr val="00B1FF"/>
                    </a:gs>
                    <a:gs pos="100000">
                      <a:srgbClr val="A318C6"/>
                    </a:gs>
                  </a:gsLst>
                  <a:lin ang="0" scaled="0"/>
                </a:gradFill>
              </a:rPr>
              <a:t>二、片区</a:t>
            </a:r>
            <a:r>
              <a:rPr lang="zh-CN" altLang="en-US">
                <a:gradFill>
                  <a:gsLst>
                    <a:gs pos="0">
                      <a:srgbClr val="A318C6"/>
                    </a:gs>
                    <a:gs pos="78000">
                      <a:srgbClr val="04B1F0"/>
                    </a:gs>
                    <a:gs pos="55000">
                      <a:srgbClr val="E103E9"/>
                    </a:gs>
                    <a:gs pos="32000">
                      <a:srgbClr val="00B1FF"/>
                    </a:gs>
                    <a:gs pos="100000">
                      <a:srgbClr val="A318C6"/>
                    </a:gs>
                  </a:gsLst>
                  <a:lin ang="0" scaled="0"/>
                </a:gradFill>
              </a:rPr>
              <a:t>规划</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p:txBody>
      </p:sp>
      <p:sp>
        <p:nvSpPr>
          <p:cNvPr id="4" name="文本框 3"/>
          <p:cNvSpPr txBox="1"/>
          <p:nvPr/>
        </p:nvSpPr>
        <p:spPr>
          <a:xfrm>
            <a:off x="572135" y="1150620"/>
            <a:ext cx="8230870" cy="368300"/>
          </a:xfrm>
          <a:prstGeom prst="rect">
            <a:avLst/>
          </a:prstGeom>
          <a:noFill/>
        </p:spPr>
        <p:txBody>
          <a:bodyPr wrap="square" rtlCol="0">
            <a:spAutoFit/>
          </a:bodyPr>
          <a:p>
            <a:r>
              <a:rPr lang="en-US" altLang="zh-CN" spc="250">
                <a:gradFill>
                  <a:gsLst>
                    <a:gs pos="0">
                      <a:srgbClr val="A318C6"/>
                    </a:gs>
                    <a:gs pos="78000">
                      <a:srgbClr val="04B1F0"/>
                    </a:gs>
                    <a:gs pos="55000">
                      <a:srgbClr val="E103E9"/>
                    </a:gs>
                    <a:gs pos="32000">
                      <a:srgbClr val="00B1FF"/>
                    </a:gs>
                    <a:gs pos="100000">
                      <a:srgbClr val="A318C6"/>
                    </a:gs>
                  </a:gsLst>
                  <a:lin ang="0" scaled="0"/>
                </a:gradFill>
                <a:latin typeface="方正粗黑宋简体" panose="02000000000000000000" charset="-122"/>
                <a:ea typeface="方正粗黑宋简体" panose="02000000000000000000" charset="-122"/>
                <a:cs typeface="方正粗黑宋简体" panose="02000000000000000000" charset="-122"/>
              </a:rPr>
              <a:t>2.全年主线活动规划</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p:txBody>
      </p:sp>
      <p:sp>
        <p:nvSpPr>
          <p:cNvPr id="5" name="文本框 4"/>
          <p:cNvSpPr txBox="1"/>
          <p:nvPr/>
        </p:nvSpPr>
        <p:spPr>
          <a:xfrm>
            <a:off x="572135" y="1673860"/>
            <a:ext cx="10695305" cy="3830955"/>
          </a:xfrm>
          <a:prstGeom prst="rect">
            <a:avLst/>
          </a:prstGeom>
          <a:noFill/>
        </p:spPr>
        <p:txBody>
          <a:bodyPr wrap="square" rtlCol="0">
            <a:spAutoFit/>
          </a:bodyPr>
          <a:p>
            <a:pPr algn="l" fontAlgn="auto">
              <a:lnSpc>
                <a:spcPct val="150000"/>
              </a:lnSpc>
              <a:buClrTx/>
              <a:buSzTx/>
              <a:buFontTx/>
            </a:pPr>
            <a:r>
              <a:rPr lang="en-US" altLang="zh-CN">
                <a:gradFill>
                  <a:gsLst>
                    <a:gs pos="0">
                      <a:srgbClr val="A318C6"/>
                    </a:gs>
                    <a:gs pos="78000">
                      <a:srgbClr val="04B1F0"/>
                    </a:gs>
                    <a:gs pos="55000">
                      <a:srgbClr val="E103E9"/>
                    </a:gs>
                    <a:gs pos="32000">
                      <a:srgbClr val="00B1FF"/>
                    </a:gs>
                    <a:gs pos="100000">
                      <a:srgbClr val="A318C6"/>
                    </a:gs>
                  </a:gsLst>
                  <a:lin ang="0" scaled="0"/>
                </a:gradFill>
              </a:rPr>
              <a:t>a.科技类主线活动策划</a:t>
            </a:r>
            <a:endParaRPr lang="en-US" altLang="zh-CN">
              <a:gradFill>
                <a:gsLst>
                  <a:gs pos="0">
                    <a:srgbClr val="A318C6"/>
                  </a:gs>
                  <a:gs pos="78000">
                    <a:srgbClr val="04B1F0"/>
                  </a:gs>
                  <a:gs pos="55000">
                    <a:srgbClr val="E103E9"/>
                  </a:gs>
                  <a:gs pos="32000">
                    <a:srgbClr val="00B1FF"/>
                  </a:gs>
                  <a:gs pos="100000">
                    <a:srgbClr val="A318C6"/>
                  </a:gs>
                </a:gsLst>
                <a:lin ang="0" scaled="0"/>
              </a:gradFill>
            </a:endParaRPr>
          </a:p>
          <a:p>
            <a:pPr fontAlgn="auto">
              <a:lnSpc>
                <a:spcPct val="150000"/>
              </a:lnSpc>
            </a:pPr>
            <a:r>
              <a:rPr lang="zh-CN" altLang="en-US">
                <a:latin typeface="方正粗黑宋简体" panose="02000000000000000000" charset="-122"/>
                <a:ea typeface="方正粗黑宋简体" panose="02000000000000000000" charset="-122"/>
              </a:rPr>
              <a:t>官方活动方面：</a:t>
            </a:r>
            <a:endParaRPr lang="zh-CN" altLang="en-US">
              <a:latin typeface="方正粗黑宋简体" panose="02000000000000000000" charset="-122"/>
              <a:ea typeface="方正粗黑宋简体" panose="02000000000000000000" charset="-122"/>
            </a:endParaRPr>
          </a:p>
          <a:p>
            <a:pPr fontAlgn="auto">
              <a:lnSpc>
                <a:spcPct val="150000"/>
              </a:lnSpc>
            </a:pPr>
            <a:r>
              <a:rPr lang="zh-CN" altLang="en-US"/>
              <a:t>工科院校在相关学院进行宣传与选拔，通过学术性的专业测评方式进行活动，以提高神机营的测试人员水准，</a:t>
            </a:r>
            <a:r>
              <a:rPr lang="zh-CN" altLang="en-US"/>
              <a:t>扩大俱乐部在校方的影响力与</a:t>
            </a:r>
            <a:r>
              <a:rPr lang="zh-CN" altLang="en-US"/>
              <a:t>地位。</a:t>
            </a:r>
            <a:endParaRPr lang="zh-CN" altLang="en-US"/>
          </a:p>
          <a:p>
            <a:pPr fontAlgn="auto">
              <a:lnSpc>
                <a:spcPct val="150000"/>
              </a:lnSpc>
            </a:pPr>
            <a:r>
              <a:rPr lang="zh-CN" altLang="en-US">
                <a:latin typeface="方正粗黑宋简体" panose="02000000000000000000" charset="-122"/>
                <a:ea typeface="方正粗黑宋简体" panose="02000000000000000000" charset="-122"/>
              </a:rPr>
              <a:t>非官方活动方面：</a:t>
            </a:r>
            <a:endParaRPr lang="zh-CN" altLang="en-US">
              <a:latin typeface="方正粗黑宋简体" panose="02000000000000000000" charset="-122"/>
              <a:ea typeface="方正粗黑宋简体" panose="02000000000000000000" charset="-122"/>
            </a:endParaRPr>
          </a:p>
          <a:p>
            <a:pPr fontAlgn="auto">
              <a:lnSpc>
                <a:spcPct val="150000"/>
              </a:lnSpc>
            </a:pPr>
            <a:r>
              <a:rPr lang="zh-CN" altLang="en-US"/>
              <a:t>俱乐部在校内举办以科技为主题的活动，可以与模特、摄影协会等为相关产品的相机进行测评；也可以举行相关的程序设计比赛，例如：设计出属于高校花粉的</a:t>
            </a:r>
            <a:r>
              <a:rPr lang="en-US" altLang="zh-CN"/>
              <a:t>APP</a:t>
            </a:r>
            <a:r>
              <a:rPr lang="zh-CN" altLang="en-US"/>
              <a:t>，与原有的荣耀俱乐部相比，可以研发出匿名的交流功能与学习资料</a:t>
            </a:r>
            <a:r>
              <a:rPr lang="zh-CN" altLang="en-US"/>
              <a:t>二手物品交易</a:t>
            </a:r>
            <a:r>
              <a:rPr lang="zh-CN" altLang="en-US"/>
              <a:t>功能，通过这一方式使俱乐部在各自高校的影响力</a:t>
            </a:r>
            <a:r>
              <a:rPr lang="zh-CN" altLang="en-US"/>
              <a:t>增加，各高校</a:t>
            </a:r>
            <a:r>
              <a:rPr lang="zh-CN" altLang="en-US"/>
              <a:t>可以对其进行完善并</a:t>
            </a:r>
            <a:r>
              <a:rPr lang="zh-CN" altLang="en-US"/>
              <a:t>利用。</a:t>
            </a:r>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副标题 1"/>
          <p:cNvSpPr>
            <a:spLocks noGrp="1"/>
          </p:cNvSpPr>
          <p:nvPr>
            <p:ph type="subTitle" idx="1"/>
          </p:nvPr>
        </p:nvSpPr>
        <p:spPr>
          <a:noFill/>
        </p:spPr>
        <p:txBody>
          <a:bodyPr/>
          <a:lstStyle/>
          <a:p>
            <a:r>
              <a:rPr lang="zh-CN" altLang="en-US">
                <a:gradFill>
                  <a:gsLst>
                    <a:gs pos="0">
                      <a:srgbClr val="A318C6"/>
                    </a:gs>
                    <a:gs pos="78000">
                      <a:srgbClr val="04B1F0"/>
                    </a:gs>
                    <a:gs pos="55000">
                      <a:srgbClr val="E103E9"/>
                    </a:gs>
                    <a:gs pos="32000">
                      <a:srgbClr val="00B1FF"/>
                    </a:gs>
                    <a:gs pos="100000">
                      <a:srgbClr val="A318C6"/>
                    </a:gs>
                  </a:gsLst>
                  <a:lin ang="0" scaled="0"/>
                </a:gradFill>
              </a:rPr>
              <a:t>二、片区</a:t>
            </a:r>
            <a:r>
              <a:rPr lang="zh-CN" altLang="en-US">
                <a:gradFill>
                  <a:gsLst>
                    <a:gs pos="0">
                      <a:srgbClr val="A318C6"/>
                    </a:gs>
                    <a:gs pos="78000">
                      <a:srgbClr val="04B1F0"/>
                    </a:gs>
                    <a:gs pos="55000">
                      <a:srgbClr val="E103E9"/>
                    </a:gs>
                    <a:gs pos="32000">
                      <a:srgbClr val="00B1FF"/>
                    </a:gs>
                    <a:gs pos="100000">
                      <a:srgbClr val="A318C6"/>
                    </a:gs>
                  </a:gsLst>
                  <a:lin ang="0" scaled="0"/>
                </a:gradFill>
              </a:rPr>
              <a:t>规划</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p:txBody>
      </p:sp>
      <p:sp>
        <p:nvSpPr>
          <p:cNvPr id="4" name="文本框 3"/>
          <p:cNvSpPr txBox="1"/>
          <p:nvPr/>
        </p:nvSpPr>
        <p:spPr>
          <a:xfrm>
            <a:off x="572135" y="1150620"/>
            <a:ext cx="8230870" cy="368300"/>
          </a:xfrm>
          <a:prstGeom prst="rect">
            <a:avLst/>
          </a:prstGeom>
          <a:noFill/>
        </p:spPr>
        <p:txBody>
          <a:bodyPr wrap="square" rtlCol="0">
            <a:spAutoFit/>
          </a:bodyPr>
          <a:p>
            <a:r>
              <a:rPr lang="en-US" altLang="zh-CN" spc="250">
                <a:gradFill>
                  <a:gsLst>
                    <a:gs pos="0">
                      <a:srgbClr val="A318C6"/>
                    </a:gs>
                    <a:gs pos="78000">
                      <a:srgbClr val="04B1F0"/>
                    </a:gs>
                    <a:gs pos="55000">
                      <a:srgbClr val="E103E9"/>
                    </a:gs>
                    <a:gs pos="32000">
                      <a:srgbClr val="00B1FF"/>
                    </a:gs>
                    <a:gs pos="100000">
                      <a:srgbClr val="A318C6"/>
                    </a:gs>
                  </a:gsLst>
                  <a:lin ang="0" scaled="0"/>
                </a:gradFill>
                <a:latin typeface="方正粗黑宋简体" panose="02000000000000000000" charset="-122"/>
                <a:ea typeface="方正粗黑宋简体" panose="02000000000000000000" charset="-122"/>
                <a:cs typeface="方正粗黑宋简体" panose="02000000000000000000" charset="-122"/>
              </a:rPr>
              <a:t>2.全年主线活动规划</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p:txBody>
      </p:sp>
      <p:sp>
        <p:nvSpPr>
          <p:cNvPr id="5" name="文本框 4"/>
          <p:cNvSpPr txBox="1"/>
          <p:nvPr/>
        </p:nvSpPr>
        <p:spPr>
          <a:xfrm>
            <a:off x="572135" y="1673860"/>
            <a:ext cx="10695305" cy="4661535"/>
          </a:xfrm>
          <a:prstGeom prst="rect">
            <a:avLst/>
          </a:prstGeom>
          <a:noFill/>
        </p:spPr>
        <p:txBody>
          <a:bodyPr wrap="square" rtlCol="0">
            <a:spAutoFit/>
          </a:bodyPr>
          <a:p>
            <a:pPr algn="l" fontAlgn="auto">
              <a:lnSpc>
                <a:spcPct val="150000"/>
              </a:lnSpc>
              <a:buClrTx/>
              <a:buSzTx/>
              <a:buFontTx/>
            </a:pPr>
            <a:r>
              <a:rPr lang="en-US" altLang="zh-CN">
                <a:gradFill>
                  <a:gsLst>
                    <a:gs pos="0">
                      <a:srgbClr val="A318C6"/>
                    </a:gs>
                    <a:gs pos="78000">
                      <a:srgbClr val="04B1F0"/>
                    </a:gs>
                    <a:gs pos="55000">
                      <a:srgbClr val="E103E9"/>
                    </a:gs>
                    <a:gs pos="32000">
                      <a:srgbClr val="00B1FF"/>
                    </a:gs>
                    <a:gs pos="100000">
                      <a:srgbClr val="A318C6"/>
                    </a:gs>
                  </a:gsLst>
                  <a:lin ang="0" scaled="0"/>
                </a:gradFill>
              </a:rPr>
              <a:t>b.</a:t>
            </a:r>
            <a:r>
              <a:rPr lang="zh-CN" altLang="en-US">
                <a:gradFill>
                  <a:gsLst>
                    <a:gs pos="0">
                      <a:srgbClr val="A318C6"/>
                    </a:gs>
                    <a:gs pos="78000">
                      <a:srgbClr val="04B1F0"/>
                    </a:gs>
                    <a:gs pos="55000">
                      <a:srgbClr val="E103E9"/>
                    </a:gs>
                    <a:gs pos="32000">
                      <a:srgbClr val="00B1FF"/>
                    </a:gs>
                    <a:gs pos="100000">
                      <a:srgbClr val="A318C6"/>
                    </a:gs>
                  </a:gsLst>
                  <a:lin ang="0" scaled="0"/>
                </a:gradFill>
              </a:rPr>
              <a:t>创作类主线活动</a:t>
            </a:r>
            <a:r>
              <a:rPr lang="zh-CN" altLang="en-US">
                <a:gradFill>
                  <a:gsLst>
                    <a:gs pos="0">
                      <a:srgbClr val="A318C6"/>
                    </a:gs>
                    <a:gs pos="78000">
                      <a:srgbClr val="04B1F0"/>
                    </a:gs>
                    <a:gs pos="55000">
                      <a:srgbClr val="E103E9"/>
                    </a:gs>
                    <a:gs pos="32000">
                      <a:srgbClr val="00B1FF"/>
                    </a:gs>
                    <a:gs pos="100000">
                      <a:srgbClr val="A318C6"/>
                    </a:gs>
                  </a:gsLst>
                  <a:lin ang="0" scaled="0"/>
                </a:gradFill>
              </a:rPr>
              <a:t>策划</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a:p>
            <a:pPr marL="285750" indent="-285750" algn="l" fontAlgn="auto">
              <a:lnSpc>
                <a:spcPct val="150000"/>
              </a:lnSpc>
              <a:buClrTx/>
              <a:buSzTx/>
              <a:buFont typeface="Arial" panose="020B0604020202020204" pitchFamily="34" charset="0"/>
              <a:buChar char="•"/>
            </a:pPr>
            <a:r>
              <a:rPr lang="zh-CN" altLang="en-US"/>
              <a:t>各高校在微博、抖音建立高校俱乐部官方账号，保持作品发布频率，增加各高校</a:t>
            </a:r>
            <a:r>
              <a:rPr lang="zh-CN" altLang="en-US"/>
              <a:t>互动。</a:t>
            </a:r>
            <a:endParaRPr lang="zh-CN" altLang="en-US"/>
          </a:p>
          <a:p>
            <a:pPr marL="285750" indent="-285750" algn="l" fontAlgn="auto">
              <a:lnSpc>
                <a:spcPct val="150000"/>
              </a:lnSpc>
              <a:buClrTx/>
              <a:buSzTx/>
              <a:buFont typeface="Arial" panose="020B0604020202020204" pitchFamily="34" charset="0"/>
              <a:buChar char="•"/>
            </a:pPr>
            <a:r>
              <a:rPr lang="zh-CN" altLang="en-US">
                <a:latin typeface="方正粗黑宋简体" panose="02000000000000000000" charset="-122"/>
                <a:ea typeface="方正粗黑宋简体" panose="02000000000000000000" charset="-122"/>
              </a:rPr>
              <a:t>抖音</a:t>
            </a:r>
            <a:endParaRPr lang="zh-CN" altLang="en-US">
              <a:latin typeface="方正粗黑宋简体" panose="02000000000000000000" charset="-122"/>
              <a:ea typeface="方正粗黑宋简体" panose="02000000000000000000" charset="-122"/>
            </a:endParaRPr>
          </a:p>
          <a:p>
            <a:pPr indent="0" algn="l" fontAlgn="auto">
              <a:lnSpc>
                <a:spcPct val="150000"/>
              </a:lnSpc>
              <a:buClrTx/>
              <a:buSzTx/>
              <a:buFont typeface="Arial" panose="020B0604020202020204" pitchFamily="34" charset="0"/>
              <a:buNone/>
            </a:pPr>
            <a:r>
              <a:rPr lang="zh-CN" altLang="en-US"/>
              <a:t>在原有的官方活动、非官方活动影像作品产出的基础下，进一步举办独特的高校线上挑战，如：高颜值同学自拍、短视频歌手大赛、日常生活vlog大赛、暑期返乡视频大赛、寝室厨艺大赛等，既能提高同学们对俱乐部的关注度，又能在众多校内自媒体中占据一方位置。</a:t>
            </a:r>
            <a:endParaRPr lang="zh-CN" altLang="en-US"/>
          </a:p>
          <a:p>
            <a:pPr marL="285750" indent="-285750" algn="l" fontAlgn="auto">
              <a:lnSpc>
                <a:spcPct val="150000"/>
              </a:lnSpc>
              <a:buClrTx/>
              <a:buSzTx/>
              <a:buFont typeface="Arial" panose="020B0604020202020204" pitchFamily="34" charset="0"/>
              <a:buChar char="•"/>
            </a:pPr>
            <a:r>
              <a:rPr lang="zh-CN" altLang="en-US">
                <a:latin typeface="方正粗黑宋简体" panose="02000000000000000000" charset="-122"/>
                <a:ea typeface="方正粗黑宋简体" panose="02000000000000000000" charset="-122"/>
              </a:rPr>
              <a:t>微博</a:t>
            </a:r>
            <a:endParaRPr lang="zh-CN" altLang="en-US">
              <a:latin typeface="方正粗黑宋简体" panose="02000000000000000000" charset="-122"/>
              <a:ea typeface="方正粗黑宋简体" panose="02000000000000000000" charset="-122"/>
            </a:endParaRPr>
          </a:p>
          <a:p>
            <a:pPr indent="0" algn="l" fontAlgn="auto">
              <a:lnSpc>
                <a:spcPct val="150000"/>
              </a:lnSpc>
              <a:buClrTx/>
              <a:buSzTx/>
              <a:buFont typeface="Arial" panose="020B0604020202020204" pitchFamily="34" charset="0"/>
              <a:buNone/>
            </a:pPr>
            <a:r>
              <a:rPr lang="zh-CN" altLang="en-US"/>
              <a:t>官方账号保持垂直度，各高校以各自优势选取相关方向，如科技类资讯方向、青年自拍方向、记录日常方向等，在校园内开展线上活动，提高俱乐部官微在同学之间的影响力，以及提高花粉俱乐部在微博青年群体中的知名度。</a:t>
            </a:r>
            <a:endParaRPr lang="zh-CN" altLang="en-US"/>
          </a:p>
          <a:p>
            <a:pPr algn="l" fontAlgn="auto">
              <a:lnSpc>
                <a:spcPct val="150000"/>
              </a:lnSpc>
              <a:buClrTx/>
              <a:buSzTx/>
              <a:buFontTx/>
            </a:pPr>
            <a:endParaRPr lang="zh-CN" altLang="en-US">
              <a:gradFill>
                <a:gsLst>
                  <a:gs pos="0">
                    <a:srgbClr val="A318C6"/>
                  </a:gs>
                  <a:gs pos="78000">
                    <a:srgbClr val="04B1F0"/>
                  </a:gs>
                  <a:gs pos="55000">
                    <a:srgbClr val="E103E9"/>
                  </a:gs>
                  <a:gs pos="32000">
                    <a:srgbClr val="00B1FF"/>
                  </a:gs>
                  <a:gs pos="100000">
                    <a:srgbClr val="A318C6"/>
                  </a:gs>
                </a:gsLst>
                <a:lin ang="0" scaled="0"/>
              </a:gra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副标题 1"/>
          <p:cNvSpPr>
            <a:spLocks noGrp="1"/>
          </p:cNvSpPr>
          <p:nvPr>
            <p:ph type="subTitle" idx="1"/>
          </p:nvPr>
        </p:nvSpPr>
        <p:spPr>
          <a:noFill/>
        </p:spPr>
        <p:txBody>
          <a:bodyPr/>
          <a:lstStyle/>
          <a:p>
            <a:r>
              <a:rPr lang="zh-CN" altLang="en-US">
                <a:gradFill>
                  <a:gsLst>
                    <a:gs pos="0">
                      <a:srgbClr val="A318C6"/>
                    </a:gs>
                    <a:gs pos="78000">
                      <a:srgbClr val="04B1F0"/>
                    </a:gs>
                    <a:gs pos="55000">
                      <a:srgbClr val="E103E9"/>
                    </a:gs>
                    <a:gs pos="32000">
                      <a:srgbClr val="00B1FF"/>
                    </a:gs>
                    <a:gs pos="100000">
                      <a:srgbClr val="A318C6"/>
                    </a:gs>
                  </a:gsLst>
                  <a:lin ang="0" scaled="0"/>
                </a:gradFill>
              </a:rPr>
              <a:t>二、片区</a:t>
            </a:r>
            <a:r>
              <a:rPr lang="zh-CN" altLang="en-US">
                <a:gradFill>
                  <a:gsLst>
                    <a:gs pos="0">
                      <a:srgbClr val="A318C6"/>
                    </a:gs>
                    <a:gs pos="78000">
                      <a:srgbClr val="04B1F0"/>
                    </a:gs>
                    <a:gs pos="55000">
                      <a:srgbClr val="E103E9"/>
                    </a:gs>
                    <a:gs pos="32000">
                      <a:srgbClr val="00B1FF"/>
                    </a:gs>
                    <a:gs pos="100000">
                      <a:srgbClr val="A318C6"/>
                    </a:gs>
                  </a:gsLst>
                  <a:lin ang="0" scaled="0"/>
                </a:gradFill>
              </a:rPr>
              <a:t>规划</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p:txBody>
      </p:sp>
      <p:sp>
        <p:nvSpPr>
          <p:cNvPr id="4" name="文本框 3"/>
          <p:cNvSpPr txBox="1"/>
          <p:nvPr/>
        </p:nvSpPr>
        <p:spPr>
          <a:xfrm>
            <a:off x="572135" y="1150620"/>
            <a:ext cx="8230870" cy="368300"/>
          </a:xfrm>
          <a:prstGeom prst="rect">
            <a:avLst/>
          </a:prstGeom>
          <a:noFill/>
        </p:spPr>
        <p:txBody>
          <a:bodyPr wrap="square" rtlCol="0">
            <a:spAutoFit/>
          </a:bodyPr>
          <a:p>
            <a:r>
              <a:rPr lang="en-US" altLang="zh-CN" spc="250">
                <a:gradFill>
                  <a:gsLst>
                    <a:gs pos="0">
                      <a:srgbClr val="A318C6"/>
                    </a:gs>
                    <a:gs pos="78000">
                      <a:srgbClr val="04B1F0"/>
                    </a:gs>
                    <a:gs pos="55000">
                      <a:srgbClr val="E103E9"/>
                    </a:gs>
                    <a:gs pos="32000">
                      <a:srgbClr val="00B1FF"/>
                    </a:gs>
                    <a:gs pos="100000">
                      <a:srgbClr val="A318C6"/>
                    </a:gs>
                  </a:gsLst>
                  <a:lin ang="0" scaled="0"/>
                </a:gradFill>
                <a:latin typeface="方正粗黑宋简体" panose="02000000000000000000" charset="-122"/>
                <a:ea typeface="方正粗黑宋简体" panose="02000000000000000000" charset="-122"/>
                <a:cs typeface="方正粗黑宋简体" panose="02000000000000000000" charset="-122"/>
              </a:rPr>
              <a:t>2.全年主线活动规划</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p:txBody>
      </p:sp>
      <p:sp>
        <p:nvSpPr>
          <p:cNvPr id="5" name="文本框 4"/>
          <p:cNvSpPr txBox="1"/>
          <p:nvPr/>
        </p:nvSpPr>
        <p:spPr>
          <a:xfrm>
            <a:off x="572135" y="1673860"/>
            <a:ext cx="10695305" cy="3830955"/>
          </a:xfrm>
          <a:prstGeom prst="rect">
            <a:avLst/>
          </a:prstGeom>
          <a:noFill/>
        </p:spPr>
        <p:txBody>
          <a:bodyPr wrap="square" rtlCol="0">
            <a:spAutoFit/>
          </a:bodyPr>
          <a:p>
            <a:pPr algn="l" fontAlgn="auto">
              <a:lnSpc>
                <a:spcPct val="150000"/>
              </a:lnSpc>
              <a:buClrTx/>
              <a:buSzTx/>
              <a:buFontTx/>
            </a:pPr>
            <a:r>
              <a:rPr lang="en-US" altLang="zh-CN">
                <a:gradFill>
                  <a:gsLst>
                    <a:gs pos="0">
                      <a:srgbClr val="A318C6"/>
                    </a:gs>
                    <a:gs pos="78000">
                      <a:srgbClr val="04B1F0"/>
                    </a:gs>
                    <a:gs pos="55000">
                      <a:srgbClr val="E103E9"/>
                    </a:gs>
                    <a:gs pos="32000">
                      <a:srgbClr val="00B1FF"/>
                    </a:gs>
                    <a:gs pos="100000">
                      <a:srgbClr val="A318C6"/>
                    </a:gs>
                  </a:gsLst>
                  <a:lin ang="0" scaled="0"/>
                </a:gradFill>
              </a:rPr>
              <a:t>c.</a:t>
            </a:r>
            <a:r>
              <a:rPr lang="zh-CN" altLang="en-US">
                <a:gradFill>
                  <a:gsLst>
                    <a:gs pos="0">
                      <a:srgbClr val="A318C6"/>
                    </a:gs>
                    <a:gs pos="78000">
                      <a:srgbClr val="04B1F0"/>
                    </a:gs>
                    <a:gs pos="55000">
                      <a:srgbClr val="E103E9"/>
                    </a:gs>
                    <a:gs pos="32000">
                      <a:srgbClr val="00B1FF"/>
                    </a:gs>
                    <a:gs pos="100000">
                      <a:srgbClr val="A318C6"/>
                    </a:gs>
                  </a:gsLst>
                  <a:lin ang="0" scaled="0"/>
                </a:gradFill>
              </a:rPr>
              <a:t>其他类活动</a:t>
            </a:r>
            <a:r>
              <a:rPr lang="zh-CN" altLang="en-US">
                <a:gradFill>
                  <a:gsLst>
                    <a:gs pos="0">
                      <a:srgbClr val="A318C6"/>
                    </a:gs>
                    <a:gs pos="78000">
                      <a:srgbClr val="04B1F0"/>
                    </a:gs>
                    <a:gs pos="55000">
                      <a:srgbClr val="E103E9"/>
                    </a:gs>
                    <a:gs pos="32000">
                      <a:srgbClr val="00B1FF"/>
                    </a:gs>
                    <a:gs pos="100000">
                      <a:srgbClr val="A318C6"/>
                    </a:gs>
                  </a:gsLst>
                  <a:lin ang="0" scaled="0"/>
                </a:gradFill>
              </a:rPr>
              <a:t>策划</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a:p>
            <a:pPr algn="l" fontAlgn="auto">
              <a:lnSpc>
                <a:spcPct val="150000"/>
              </a:lnSpc>
              <a:buClrTx/>
              <a:buSzTx/>
              <a:buFontTx/>
            </a:pPr>
            <a:r>
              <a:rPr lang="zh-CN" altLang="en-US"/>
              <a:t>各学校</a:t>
            </a:r>
            <a:r>
              <a:rPr lang="zh-CN" altLang="en-US"/>
              <a:t>每学期可以举办1-2次此类活动，也可以片区内高校线上同时进行，以增加活动在网络上的</a:t>
            </a:r>
            <a:r>
              <a:rPr lang="zh-CN" altLang="en-US"/>
              <a:t>影响力，更快的提高俱乐部在校内曝光量</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a:p>
            <a:pPr algn="l" fontAlgn="auto">
              <a:lnSpc>
                <a:spcPct val="150000"/>
              </a:lnSpc>
              <a:buClrTx/>
              <a:buSzTx/>
              <a:buFontTx/>
            </a:pPr>
            <a:r>
              <a:rPr lang="zh-CN" altLang="en-US">
                <a:latin typeface="方正粗黑宋简体" panose="02000000000000000000" charset="-122"/>
                <a:ea typeface="方正粗黑宋简体" panose="02000000000000000000" charset="-122"/>
              </a:rPr>
              <a:t>运动类兴趣活动：</a:t>
            </a:r>
            <a:endParaRPr lang="zh-CN" altLang="en-US">
              <a:gradFill>
                <a:gsLst>
                  <a:gs pos="0">
                    <a:srgbClr val="A318C6"/>
                  </a:gs>
                  <a:gs pos="78000">
                    <a:srgbClr val="04B1F0"/>
                  </a:gs>
                  <a:gs pos="55000">
                    <a:srgbClr val="E103E9"/>
                  </a:gs>
                  <a:gs pos="32000">
                    <a:srgbClr val="00B1FF"/>
                  </a:gs>
                  <a:gs pos="100000">
                    <a:srgbClr val="A318C6"/>
                  </a:gs>
                </a:gsLst>
                <a:lin ang="0" scaled="0"/>
              </a:gradFill>
            </a:endParaRPr>
          </a:p>
          <a:p>
            <a:pPr algn="l" fontAlgn="auto">
              <a:lnSpc>
                <a:spcPct val="150000"/>
              </a:lnSpc>
              <a:buClrTx/>
              <a:buSzTx/>
              <a:buFontTx/>
            </a:pPr>
            <a:r>
              <a:rPr lang="zh-CN" altLang="en-US"/>
              <a:t>周末荧光夜跑、校园晨练跑21天打卡、简单舞蹈学习大赛等</a:t>
            </a:r>
            <a:endParaRPr lang="zh-CN" altLang="en-US"/>
          </a:p>
          <a:p>
            <a:pPr algn="l" fontAlgn="auto">
              <a:lnSpc>
                <a:spcPct val="150000"/>
              </a:lnSpc>
              <a:buClrTx/>
              <a:buSzTx/>
              <a:buFontTx/>
            </a:pPr>
            <a:r>
              <a:rPr lang="zh-CN" altLang="en-US">
                <a:latin typeface="方正粗黑宋简体" panose="02000000000000000000" charset="-122"/>
                <a:ea typeface="方正粗黑宋简体" panose="02000000000000000000" charset="-122"/>
              </a:rPr>
              <a:t>社交类活动：</a:t>
            </a:r>
            <a:endParaRPr lang="zh-CN" altLang="en-US">
              <a:latin typeface="方正粗黑宋简体" panose="02000000000000000000" charset="-122"/>
              <a:ea typeface="方正粗黑宋简体" panose="02000000000000000000" charset="-122"/>
            </a:endParaRPr>
          </a:p>
          <a:p>
            <a:pPr algn="l" fontAlgn="auto">
              <a:lnSpc>
                <a:spcPct val="150000"/>
              </a:lnSpc>
              <a:buClrTx/>
              <a:buSzTx/>
              <a:buFontTx/>
            </a:pPr>
            <a:r>
              <a:rPr lang="zh-CN" altLang="en-US"/>
              <a:t>假面晚会、7天情侣、游戏联赛等</a:t>
            </a:r>
            <a:endParaRPr lang="zh-CN" altLang="en-US"/>
          </a:p>
          <a:p>
            <a:pPr algn="l" fontAlgn="auto">
              <a:lnSpc>
                <a:spcPct val="150000"/>
              </a:lnSpc>
              <a:buClrTx/>
              <a:buSzTx/>
              <a:buFontTx/>
            </a:pPr>
            <a:r>
              <a:rPr lang="zh-CN" altLang="en-US">
                <a:latin typeface="方正粗黑宋简体" panose="02000000000000000000" charset="-122"/>
                <a:ea typeface="方正粗黑宋简体" panose="02000000000000000000" charset="-122"/>
              </a:rPr>
              <a:t>社会型活动：</a:t>
            </a:r>
            <a:endParaRPr lang="zh-CN" altLang="en-US">
              <a:latin typeface="方正粗黑宋简体" panose="02000000000000000000" charset="-122"/>
              <a:ea typeface="方正粗黑宋简体" panose="02000000000000000000" charset="-122"/>
            </a:endParaRPr>
          </a:p>
          <a:p>
            <a:pPr algn="l" fontAlgn="auto">
              <a:lnSpc>
                <a:spcPct val="150000"/>
              </a:lnSpc>
              <a:buClrTx/>
              <a:buSzTx/>
              <a:buFontTx/>
            </a:pPr>
            <a:r>
              <a:rPr lang="zh-CN" altLang="en-US"/>
              <a:t>给校园内的后勤工作人员送水、组织社团去养老院做义工、组织</a:t>
            </a:r>
            <a:r>
              <a:rPr lang="zh-CN" altLang="en-US"/>
              <a:t>校内涂鸦</a:t>
            </a:r>
            <a:r>
              <a:rPr lang="zh-CN" altLang="en-US"/>
              <a:t>绘画等</a:t>
            </a:r>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副标题 1"/>
          <p:cNvSpPr>
            <a:spLocks noGrp="1"/>
          </p:cNvSpPr>
          <p:nvPr>
            <p:ph type="subTitle" idx="1"/>
          </p:nvPr>
        </p:nvSpPr>
        <p:spPr>
          <a:noFill/>
        </p:spPr>
        <p:txBody>
          <a:bodyPr/>
          <a:lstStyle/>
          <a:p>
            <a:r>
              <a:rPr lang="zh-CN" altLang="en-US">
                <a:gradFill>
                  <a:gsLst>
                    <a:gs pos="0">
                      <a:srgbClr val="A318C6"/>
                    </a:gs>
                    <a:gs pos="78000">
                      <a:srgbClr val="04B1F0"/>
                    </a:gs>
                    <a:gs pos="55000">
                      <a:srgbClr val="E103E9"/>
                    </a:gs>
                    <a:gs pos="32000">
                      <a:srgbClr val="00B1FF"/>
                    </a:gs>
                    <a:gs pos="100000">
                      <a:srgbClr val="A318C6"/>
                    </a:gs>
                  </a:gsLst>
                  <a:lin ang="0" scaled="0"/>
                </a:gradFill>
              </a:rPr>
              <a:t>三、校园</a:t>
            </a:r>
            <a:r>
              <a:rPr lang="en-US" altLang="zh-CN">
                <a:gradFill>
                  <a:gsLst>
                    <a:gs pos="0">
                      <a:srgbClr val="A318C6"/>
                    </a:gs>
                    <a:gs pos="78000">
                      <a:srgbClr val="04B1F0"/>
                    </a:gs>
                    <a:gs pos="55000">
                      <a:srgbClr val="E103E9"/>
                    </a:gs>
                    <a:gs pos="32000">
                      <a:srgbClr val="00B1FF"/>
                    </a:gs>
                    <a:gs pos="100000">
                      <a:srgbClr val="A318C6"/>
                    </a:gs>
                  </a:gsLst>
                  <a:lin ang="0" scaled="0"/>
                </a:gradFill>
              </a:rPr>
              <a:t>IP</a:t>
            </a:r>
            <a:r>
              <a:rPr lang="zh-CN" altLang="en-US">
                <a:gradFill>
                  <a:gsLst>
                    <a:gs pos="0">
                      <a:srgbClr val="A318C6"/>
                    </a:gs>
                    <a:gs pos="78000">
                      <a:srgbClr val="04B1F0"/>
                    </a:gs>
                    <a:gs pos="55000">
                      <a:srgbClr val="E103E9"/>
                    </a:gs>
                    <a:gs pos="32000">
                      <a:srgbClr val="00B1FF"/>
                    </a:gs>
                    <a:gs pos="100000">
                      <a:srgbClr val="A318C6"/>
                    </a:gs>
                  </a:gsLst>
                  <a:lin ang="0" scaled="0"/>
                </a:gradFill>
              </a:rPr>
              <a:t>活动</a:t>
            </a:r>
            <a:r>
              <a:rPr lang="en-US" altLang="zh-CN">
                <a:gradFill>
                  <a:gsLst>
                    <a:gs pos="0">
                      <a:srgbClr val="A318C6"/>
                    </a:gs>
                    <a:gs pos="78000">
                      <a:srgbClr val="04B1F0"/>
                    </a:gs>
                    <a:gs pos="55000">
                      <a:srgbClr val="E103E9"/>
                    </a:gs>
                    <a:gs pos="32000">
                      <a:srgbClr val="00B1FF"/>
                    </a:gs>
                    <a:gs pos="100000">
                      <a:srgbClr val="A318C6"/>
                    </a:gs>
                  </a:gsLst>
                  <a:lin ang="0" scaled="0"/>
                </a:gradFill>
              </a:rPr>
              <a:t> </a:t>
            </a:r>
            <a:endParaRPr lang="en-US" altLang="zh-CN">
              <a:gradFill>
                <a:gsLst>
                  <a:gs pos="0">
                    <a:srgbClr val="A318C6"/>
                  </a:gs>
                  <a:gs pos="78000">
                    <a:srgbClr val="04B1F0"/>
                  </a:gs>
                  <a:gs pos="55000">
                    <a:srgbClr val="E103E9"/>
                  </a:gs>
                  <a:gs pos="32000">
                    <a:srgbClr val="00B1FF"/>
                  </a:gs>
                  <a:gs pos="100000">
                    <a:srgbClr val="A318C6"/>
                  </a:gs>
                </a:gsLst>
                <a:lin ang="0" scaled="0"/>
              </a:gradFill>
            </a:endParaRPr>
          </a:p>
        </p:txBody>
      </p:sp>
      <p:sp>
        <p:nvSpPr>
          <p:cNvPr id="4" name="文本框 3"/>
          <p:cNvSpPr txBox="1"/>
          <p:nvPr/>
        </p:nvSpPr>
        <p:spPr>
          <a:xfrm>
            <a:off x="572135" y="1150620"/>
            <a:ext cx="8230870" cy="4661535"/>
          </a:xfrm>
          <a:prstGeom prst="rect">
            <a:avLst/>
          </a:prstGeom>
          <a:noFill/>
        </p:spPr>
        <p:txBody>
          <a:bodyPr wrap="square" rtlCol="0">
            <a:spAutoFit/>
          </a:bodyPr>
          <a:p>
            <a:pPr fontAlgn="auto">
              <a:lnSpc>
                <a:spcPct val="150000"/>
              </a:lnSpc>
            </a:pPr>
            <a:r>
              <a:rPr lang="zh-CN" altLang="en-US">
                <a:latin typeface="方正粗黑宋简体" panose="02000000000000000000" charset="-122"/>
                <a:ea typeface="方正粗黑宋简体" panose="02000000000000000000" charset="-122"/>
              </a:rPr>
              <a:t>1.影像</a:t>
            </a:r>
            <a:endParaRPr lang="zh-CN" altLang="en-US">
              <a:latin typeface="方正粗黑宋简体" panose="02000000000000000000" charset="-122"/>
              <a:ea typeface="方正粗黑宋简体" panose="02000000000000000000" charset="-122"/>
            </a:endParaRPr>
          </a:p>
          <a:p>
            <a:pPr fontAlgn="auto">
              <a:lnSpc>
                <a:spcPct val="150000"/>
              </a:lnSpc>
            </a:pPr>
            <a:r>
              <a:rPr lang="zh-CN" altLang="en-US"/>
              <a:t>以短视频或图集的形式开展以季节、创意、人像、风景等为主题的全国高校摄影大赛，由排名靠前的选手传授相关摄影经验</a:t>
            </a:r>
            <a:endParaRPr lang="zh-CN" altLang="en-US"/>
          </a:p>
          <a:p>
            <a:pPr fontAlgn="auto">
              <a:lnSpc>
                <a:spcPct val="150000"/>
              </a:lnSpc>
            </a:pPr>
            <a:r>
              <a:rPr lang="zh-CN" altLang="en-US">
                <a:latin typeface="方正粗黑宋简体" panose="02000000000000000000" charset="-122"/>
                <a:ea typeface="方正粗黑宋简体" panose="02000000000000000000" charset="-122"/>
              </a:rPr>
              <a:t>2.潮流时尚</a:t>
            </a:r>
            <a:endParaRPr lang="zh-CN" altLang="en-US">
              <a:latin typeface="方正粗黑宋简体" panose="02000000000000000000" charset="-122"/>
              <a:ea typeface="方正粗黑宋简体" panose="02000000000000000000" charset="-122"/>
            </a:endParaRPr>
          </a:p>
          <a:p>
            <a:pPr fontAlgn="auto">
              <a:lnSpc>
                <a:spcPct val="150000"/>
              </a:lnSpc>
            </a:pPr>
            <a:r>
              <a:rPr lang="zh-CN" altLang="en-US"/>
              <a:t>俱乐部与线下体验店进行合作，将品牌融入到校园，进行高颜值、潮酷拍摄等</a:t>
            </a:r>
            <a:endParaRPr lang="zh-CN" altLang="en-US"/>
          </a:p>
          <a:p>
            <a:pPr fontAlgn="auto">
              <a:lnSpc>
                <a:spcPct val="150000"/>
              </a:lnSpc>
            </a:pPr>
            <a:r>
              <a:rPr lang="zh-CN" altLang="en-US">
                <a:latin typeface="方正粗黑宋简体" panose="02000000000000000000" charset="-122"/>
                <a:ea typeface="方正粗黑宋简体" panose="02000000000000000000" charset="-122"/>
              </a:rPr>
              <a:t>3.音乐</a:t>
            </a:r>
            <a:endParaRPr lang="zh-CN" altLang="en-US"/>
          </a:p>
          <a:p>
            <a:pPr fontAlgn="auto">
              <a:lnSpc>
                <a:spcPct val="150000"/>
              </a:lnSpc>
            </a:pPr>
            <a:r>
              <a:rPr lang="zh-CN" altLang="en-US"/>
              <a:t>我们可以联合荣耀制造者举办全国高校线上歌唱比赛，在加强各高校俱乐部的联系同时，提升各高校的自媒体知名度</a:t>
            </a:r>
            <a:endParaRPr lang="zh-CN" altLang="en-US"/>
          </a:p>
          <a:p>
            <a:pPr fontAlgn="auto">
              <a:lnSpc>
                <a:spcPct val="150000"/>
              </a:lnSpc>
            </a:pPr>
            <a:r>
              <a:rPr lang="zh-CN" altLang="en-US"/>
              <a:t>4.ACG</a:t>
            </a:r>
            <a:endParaRPr lang="zh-CN" altLang="en-US"/>
          </a:p>
          <a:p>
            <a:pPr fontAlgn="auto">
              <a:lnSpc>
                <a:spcPct val="150000"/>
              </a:lnSpc>
            </a:pPr>
            <a:r>
              <a:rPr lang="zh-CN" altLang="en-US"/>
              <a:t>联合全国高校开展线上游戏比赛，联络相关cosplay社团进行拍摄短视频，</a:t>
            </a:r>
            <a:r>
              <a:rPr lang="zh-CN" altLang="en-US">
                <a:sym typeface="+mn-ea"/>
              </a:rPr>
              <a:t>寻找校园内的画手</a:t>
            </a:r>
            <a:r>
              <a:rPr lang="zh-CN" altLang="en-US"/>
              <a:t>对产出的照片进行成片再设计主题比赛。</a:t>
            </a:r>
            <a:endParaRPr lang="zh-CN"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1517</Words>
  <Application>WPS 演示</Application>
  <PresentationFormat>宽屏</PresentationFormat>
  <Paragraphs>94</Paragraphs>
  <Slides>9</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9</vt:i4>
      </vt:variant>
    </vt:vector>
  </HeadingPairs>
  <TitlesOfParts>
    <vt:vector size="20" baseType="lpstr">
      <vt:lpstr>Arial</vt:lpstr>
      <vt:lpstr>宋体</vt:lpstr>
      <vt:lpstr>Wingdings</vt:lpstr>
      <vt:lpstr>Arial</vt:lpstr>
      <vt:lpstr>微软雅黑</vt:lpstr>
      <vt:lpstr>方正粗黑宋简体</vt:lpstr>
      <vt:lpstr>等线</vt:lpstr>
      <vt:lpstr>Arial Unicode MS</vt:lpstr>
      <vt:lpstr>等线 Light</vt:lpstr>
      <vt:lpstr>Calibri</vt:lpstr>
      <vt:lpstr>Office 主题</vt:lpstr>
      <vt:lpstr>东北片区主理人竞选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weilin 00010387</dc:creator>
  <cp:lastModifiedBy>dell</cp:lastModifiedBy>
  <cp:revision>824</cp:revision>
  <dcterms:created xsi:type="dcterms:W3CDTF">2021-03-02T09:22:00Z</dcterms:created>
  <dcterms:modified xsi:type="dcterms:W3CDTF">2021-04-06T22:25:12Z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2015_ms_pID_725343">
    <vt:lpwstr>(2)s4rZi4+isQUuu2yZCUtWUZKoaXYM2KtNOL5qOW/ufQq/Af0flqqRNP/+vwHq4a7H9roO0dGD
U16Z9bWVS2XTQPL5JcUd5MpUhEkXBIEgIV6DZBhAMB4jupPEFhjsSQ8cf1V1DzdFBjv+wJfY
OkxQguLo/n4c2nrcEwi582i4GqZSaqLobmL0D0Ake3UQ9m9aGVmOxeWCIZ7epxGaaXsNUnB4
J4auIMyLElxWe1oHjV</vt:lpwstr>
  </property>
  <property fmtid="{D5CDD505-2E9C-101B-9397-08002B2CF9AE}" pid="3" name="_2015_ms_pID_7253431">
    <vt:lpwstr>+YV5HifH5BOzlc3Fv0qUm66/RM2TnfItUM9BYLvM3jv5hczPtGhKJd
5QFpdt1w12IwKrWPHqZDb9pq+IXWuek0FMZS/8PupgIX1EaRsNH9tl7KiPcPlP50x0E+AUZJ
6zxZ+iJZUG7EhX62YJnsjmmTUHXhNtD7YDUta7yHRJk6Z8obTpM2yxuCQdF3KaIux6gP559V
xA/ajKNpzknyTRNV</vt:lpwstr>
  </property>
  <property fmtid="{D5CDD505-2E9C-101B-9397-08002B2CF9AE}" pid="4" name="ICV">
    <vt:lpwstr>37C1BDF995244010BF38217F2BBDC388</vt:lpwstr>
  </property>
  <property fmtid="{D5CDD505-2E9C-101B-9397-08002B2CF9AE}" pid="5" name="KSOProductBuildVer">
    <vt:lpwstr>2052-11.1.0.10356</vt:lpwstr>
  </property>
</Properties>
</file>